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71" r:id="rId19"/>
    <p:sldId id="266" r:id="rId20"/>
    <p:sldId id="267" r:id="rId21"/>
    <p:sldId id="268" r:id="rId22"/>
    <p:sldId id="272" r:id="rId23"/>
    <p:sldId id="270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BF442-1311-4D15-BC3E-0D6607BA8EC7}" type="datetimeFigureOut">
              <a:rPr lang="en-US" smtClean="0"/>
              <a:pPr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youtube.com/watch?v=ss2hULhXf04&amp;feature=related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hyperlink" Target="http://www.google.com/imgres?imgurl=http://geekgirl415.files.wordpress.com/2008/01/crying-child.jpg&amp;imgrefurl=http://picsdigger.com/keyword/crying%20children/&amp;usg=__7Ys9fJsCJ6fVpgytcZbSKGIi7y8=&amp;h=853&amp;w=1280&amp;sz=162&amp;hl=en&amp;start=4&amp;zoom=1&amp;itbs=1&amp;tbnid=UOYssg7RiNX7UM:&amp;tbnh=100&amp;tbnw=150&amp;prev=/images?q=crying+child&amp;hl=en&amp;safe=active&amp;gbv=2&amp;tbs=isch: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google.com/imgres?imgurl=http://geekgirl415.files.wordpress.com/2008/01/crying-child.jpg&amp;imgrefurl=http://picsdigger.com/keyword/crying%20children/&amp;usg=__7Ys9fJsCJ6fVpgytcZbSKGIi7y8=&amp;h=853&amp;w=1280&amp;sz=162&amp;hl=en&amp;start=4&amp;zoom=1&amp;itbs=1&amp;tbnid=UOYssg7RiNX7UM:&amp;tbnh=100&amp;tbnw=150&amp;prev=/images?q=crying+child&amp;hl=en&amp;safe=active&amp;gbv=2&amp;tbs=isch: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0" y="3048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qui 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4758267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Taylor Swift.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4098" name="Picture 2" descr="http://t2.gstatic.com/images?q=tbn:ANd9GcT-QPX6QY50FEuBE_kM8HVJONrvzIVAllH37E_rYlEL3hPK_h76zCrzZg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28726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698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grande</a:t>
            </a:r>
          </a:p>
          <a:p>
            <a:r>
              <a:rPr lang="fr-FR" sz="4000" dirty="0" smtClean="0">
                <a:latin typeface="Kristen ITC" pitchFamily="66" charset="0"/>
              </a:rPr>
              <a:t>Elle est petite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grand</a:t>
            </a:r>
          </a:p>
          <a:p>
            <a:pPr algn="r"/>
            <a:r>
              <a:rPr lang="fr-FR" sz="4000" dirty="0" smtClean="0">
                <a:latin typeface="Kristen ITC" pitchFamily="66" charset="0"/>
              </a:rPr>
              <a:t>Il est petit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2438400" cy="34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687814"/>
            <a:ext cx="2543175" cy="34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86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française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américain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r="21429"/>
          <a:stretch>
            <a:fillRect/>
          </a:stretch>
        </p:blipFill>
        <p:spPr bwMode="auto">
          <a:xfrm>
            <a:off x="228600" y="1828800"/>
            <a:ext cx="3352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776954"/>
            <a:ext cx="2457450" cy="328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amusante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sérieux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00989"/>
            <a:ext cx="2286000" cy="312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5512" y="1676401"/>
            <a:ext cx="2514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sportive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paresseux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1394" y="2133600"/>
            <a:ext cx="3669231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2514600" cy="331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prof?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953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ennuyeuse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drôle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000" y="2895600"/>
            <a:ext cx="403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www.youtube.com/watch?v=ss2hULhXf04&amp;feature=related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020624"/>
            <a:ext cx="3838575" cy="287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953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sociable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14800" y="5105400"/>
            <a:ext cx="5029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timide</a:t>
            </a:r>
          </a:p>
          <a:p>
            <a:pPr algn="r"/>
            <a:r>
              <a:rPr lang="fr-FR" sz="4000" dirty="0" smtClean="0">
                <a:latin typeface="Kristen ITC" pitchFamily="66" charset="0"/>
              </a:rPr>
              <a:t>Il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4000" dirty="0" smtClean="0">
                <a:latin typeface="Kristen ITC" pitchFamily="66" charset="0"/>
              </a:rPr>
              <a:t>est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000" dirty="0" smtClean="0">
                <a:latin typeface="Kristen ITC" pitchFamily="66" charset="0"/>
              </a:rPr>
              <a:t> sociable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0193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5765" y="2057400"/>
            <a:ext cx="2005482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sympathique</a:t>
            </a:r>
          </a:p>
          <a:p>
            <a:r>
              <a:rPr lang="fr-FR" sz="3200" dirty="0" smtClean="0">
                <a:latin typeface="Kristen ITC" pitchFamily="66" charset="0"/>
              </a:rPr>
              <a:t>Elle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dirty="0" smtClean="0">
                <a:latin typeface="Kristen ITC" pitchFamily="66" charset="0"/>
              </a:rPr>
              <a:t>est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dirty="0" smtClean="0">
                <a:latin typeface="Kristen ITC" pitchFamily="66" charset="0"/>
              </a:rPr>
              <a:t> méchante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égoïste</a:t>
            </a:r>
          </a:p>
          <a:p>
            <a:pPr algn="r"/>
            <a:r>
              <a:rPr lang="fr-FR" sz="3200" dirty="0" smtClean="0">
                <a:latin typeface="Kristen ITC" pitchFamily="66" charset="0"/>
              </a:rPr>
              <a:t>Il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dirty="0" smtClean="0">
                <a:latin typeface="Kristen ITC" pitchFamily="66" charset="0"/>
              </a:rPr>
              <a:t>est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dirty="0" smtClean="0">
                <a:latin typeface="Kristen ITC" pitchFamily="66" charset="0"/>
              </a:rPr>
              <a:t> généreux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133600"/>
            <a:ext cx="3892007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05000"/>
            <a:ext cx="3990975" cy="298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874460"/>
            <a:ext cx="2133600" cy="358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38400" y="35046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38400" y="514933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enthousiaste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70763" y="541867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80163" y="5418667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patient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1587" y="2142067"/>
            <a:ext cx="4081126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66943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97667" y="3810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07067" y="52578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dynamique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3067" y="1981200"/>
            <a:ext cx="2381250" cy="317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0" y="3048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qui 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4758267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…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ISERUUEhIWFBUVFBQUFBQVFBUVFBQVFBQVFBUUFRUXHCYeFxkjGRYUHy8gIycpLCwsFR4xNTAqNSYrLCkBCQoKDgwOFw8PGikfHBwpLCksKSwpLCkpLCwpKSwsKSksLCwsLCosKSksLCwpLCwsLCksKSwsLCwpLCwsKSkpLP/AABEIALsBDQMBIgACEQEDEQH/xAAcAAACAwEBAQEAAAAAAAAAAAADBAIFBgEHAAj/xABAEAABAwEGAwUGBAQGAQUAAAABAAIRAwQFEiExQVFhgQYTInGRMqGxwdHwFEJS4QcVYoIWI3KSwvGyJENjg6L/xAAaAQADAQEBAQAAAAAAAAAAAAABAgMABAUG/8QAJhEAAgICAgICAgIDAAAAAAAAAAECEQMhEjEEQRNRIjIUYSNCcf/aAAwDAQACEQMRAD8A9G/l9T9ZRWWKp+oq4Y1dLU3IFIQpWZw1KZpsRSVwFYYg6kvhTK66sFHv1jHS0r4UlzvUG12qBA1+CSclFWxoxcnSAWuvh0EnOBMdSdhxKpKtQA967xOMNaTni4im38rB6u3yzU61c1OOGPLFHPZvPc8Tks9ed+tYTiqsa4DDIzw8QImNspJJ14DysmVzdnowx8VQp2mvEVKmAkvgglgMSf8A5CNBsGDM75GDlrdbDjxuIxAEg6wdAGNHtEDfQQiXnejvYoCXOPieWwQT+VrdcWs77cUq6g2z+Kp46xENBM4I3I0keg47HRXtjv6GLourKXNOxg5nUEOqcTkCG9TxXL0v0U/BTHizA0Ibz4TMTxJGwzVtt+nB3dMkfrcdSTrHFxj6yqz8Nlk0kmBvHGC/qST8yFaKvchHrSJWd+EOqOcdCAd88i70JPVhTlwyKoe4H/LbjIiR3joDW9MvVJVcOQJxAZ4RAxu3k6AaZCchGyM61YRJIBOftCGDPJoG+evNUbVCJFpa7fgzJlzRLozILtgf1GegMpaveBFBuIyc6juRnwt8tPQKn/EYtPZGZMQB5k5uJ+5Uy1z5cThYDm45aDhvloFlFAbLiyz/AJrjliNNo85By6Nnqi3jeHeAuk5S4eTTn7nO/wBqqq9rJHhkBrYpg5lz35YvODPouGr43NGjKUeZwPk/BbjbNZorhtpIdSnMjE3kHAAejwfVWFwXqHMY7SZH9siW9CT6LMdnq0VWkbU3ejXsPxKNdNQCpgGgr1G8oqNeYHQH0UnEaz1zs/f+OabzLm6E6kc+Pmr4VwvHrkvl2NrifEHOY7pkCOsHovSLprisyZ8QJa4DiN/IrswTv8ZHJlhW0Wjq4lfOKB+FhMU2rpIEFAorhCiSsYFBXxXWuRsKNgAhdK6VwomOSuEKWFRIWMWJtQC5+NCXdVa7dQfYwVOgjzbQCuuEqto2cs3KYFqWoIXuwFJsIDwSlK1lqflcsAs6hAE8FmLVeYeNcnabYspU75tdRlneDm4gAdTH1Wfr2RzoBIa0NIdU/MW5YmsG+JxM8iBovK8vK3PgvR6HjQ/Hk/ZS9ou1Fes4WayZT7dQRk0DMk6BoHThO6NC5mUgS90ke04uOKY0J1pj+keI8ANXrZfdnoAtYCTJgF0Eu2LjHuEgeeazFptz6pHeOaxomGNacIkyYkQTOqim2jooctd8spCWDxHIRAdns0AxTbpnm47cVVtsdRxx1QSTowcBproOZ6AlcqVqbM2NLnn/ANyo4ZcMInLp6papZar83ExMwJPwn1JKrFUKxmrae6zJY0jadOQ36qstV6vqCJMeg5ZbqRsIBk5nnm7/AGiYUSwzpEbnXo3bzJVYpdiNsXYwA+IuxHYa+5SOEH2SY3doCdBA1PVE7wAQ2TxO/VxyHSVAN0mANo0E8J9p3NV/sQK3EBicc9GgbeQ4or2udqcW3l+oz5Zf9pf8W8HwkchqGjTM7lTbb3nUfM9QdETDdWsBBjP2abZ3jM+es8B0C6W4Q6Rm8EN44RqT5mB1KVbaIMxLgIBccUcchAn6hGptcTifllEkZncwDzgSP0rCjl11MLc9XQI4MBxO98BfXI84e8Onevef7Gn/AJOCVL5xAZSAzEcgAMzPACR1cOC+tFpa1rKNOSDDSd4OZ+qShh2663ieBlie8jrSqfOPVbrsRfhFoLScqjiOUkkNPqB6rz8PFJoJ9oyQOGKB8BHVWVyWgtAdOYOIHycyPghdPkBq1R7oXSvgIQLO7E0O4gH1C7WrQvR76OAk98oFRy+ZUU3hMlQG7INKKHpSoSNEPvHrULY+HLveBItqORW5o0axkvQ3PUNFEuQoNjjboCZZZS1FFpCkK4KlbHAOpypU7MEU1Au94FrMQNFdDV8a4C534KxjB9uK7icLZl7sgORFMD3uKyXbC/ntmmx0EiHOA6BoJ4D3n10vbK1YKmL9MkeYJOXUrz/tC7/PpsA0Bed5IOXuAXhftld/Z68NQRT0MbnuzJjKAI8W+n9ybq3TmC6IAGU5k7568dJUbNajSBy9ouPEnhHHOfqla9qec3QJ0aBn5u36Lq2+hdexu1WoCIjLTw5/2j5lJ2m0PcM3PAPAgT0AzUcUH2SXnYx4f9RiR5KT7IYmoY3jPEeUDMhZJI3Yo2sRkzLyzPDMjmhvrv8A+421TRp5ezhHCRJOg008h7lAnry29eHJVTQtMCxpOZM9R+6mCZ0Pp8zmvnt5T1Ch5DPzPuARsWiZe7gY4afBSbi4R5a9P0hBc927j5LrKR19xPwCZAYZr3N9l0feg/ddbWe4SXAc5E+Yn6Lha0e1mTo0fBcOLWY4AZ+h+90aFD4NxBAECNNeJ5knnOy+Y8MMuzOYA4yJJJ9SgsqPIMOnhJGvFTpuY2dyBmdYz15mfggY5Uc4+1mZE+ecD1KtqFQyxo3wN97pVNRJhvMlxPUfQ+isqVXCWcS4RyAED4yhJBTPeuztpx2akf6Y/wBpj5Jyq1IXNSwWekP6GnqRJ95R31Cu6K0jz5PZ00lNtNKVLSRsl6l4vH5U+xHJLssXKIcFSVb0d+kqNG2PJ0KNP2S+aN6LwgKTQk7O5xRy4hAqmEquUGobnSvscJqBYsaNcCcUpY369uRC01YZQqa1XLjMwkTXsScJJfgxL/EDipfzx6g7s88HIpizdnidSnbiRisz7BUbwqPMSrSnSqRqm7PdjGDRF75oUrs6oRaW2eefxABGcEmMUDfIT81h+0J/9QTAypgTrqBx6+i9F/iTRxU2vZnEj11HUFYW9KrA6s+JLamHxSfE0Q1rREE6k8I8l4c1xyyPaxO4IobY2HAunMCBufPl8UtUq4c8UHln6Dc8zopWh5qHcn8zidTqTzzyR7FdhfoJPX3n6Kyaithpvo+sbyASGgHiYJ8yTvyAlCqscTJM7wT74GnVXz7mLW5iB8SVUWu1sYdCfIQkjLk9DOKS2LCzOOh84H3KG+y5xmfvkoVb5dswD1+S+o3i87Dpl71ZRkT5RCi73Hl71N9jLRmemnwT1C9Mo7rT05lK2u1hx4ngEuw6E31QPyg8/sIYqE6CP6tT0J+Sk5h1y9JXPEd4+SqibPjDRJy2ifERw/ddJOROWWTeA2HzXWsbP6jryB48zzRnNgS7cezvHPh96p7EB98SMh6bDcrndZYdBvxy2++KkGEnSPvT74odRkOzd88uAWRgoBkAau24NGnX6lM3eTUrjgHc89AENjQ0F28Ze7NPdn6YbB3+Zz+/JBsB7pd9SaTM/wAjfgEyaUpK77KW0qY4MCfYMl3J6RweyDaAXatlbCkWlAe48UewATZGqTLEF8aR4qTXlMLS+iZZCGSpirxXcYRRmLuCgmnwlHuzRsVotadra5NMeElTsYCap04USoSpC7ThRDFB7CFgn1pYToqC32Sps5aJuagbPJRToWUeSoydSyPdTwuGIh2IdP8AoLzHtNdtZ74psa2m0vz08WLxdZGZMk7nZe9/gxwXmvbu5quN7aLfaJeCYwiQA4kanbqF5/lQqSyL2dviPXBnmdlsTmOglpGQjEJ59Vvrhs7IkD9uSxN8XKG0qbmOdVeT44JkeExDW6Cfkrb+GrrR+KNKo1/dupvd4gfDhIw5nzjqoSxuW7R1qdapmmvazYmnJZW0XczV3p981vr3pgAwsVb7K4mBOf3koNNOisaaKI1KQdkwGN3ENb6lN0rXT4M/te1yauS6cD8VagXRGEeF2EbmCdTkk767MVK1Z72Q1pdIBbBAgZQMokfBdEYxl2ycnJPSI2p4cMhA6AKtPIDzOnp9U7Z+z9emR4sX9J2Cs/5KTqIS3xdLY1Wt6M8Ke5Mn3dBuoVaR689v3WhfYabNPE4+g6pC02WPnH1TKYriV9NwbkNePFTJzyzOp+n3zU3WbDoMzvwHFcbwGm55KtkmiLTAjU6nr9lDfmZjMR+zR55eqM8R1zPIbffNQojU8c0OQeIWnp569PkB8Qrbs/Zy6qwbF4Ecy4Z+5U9MmOpWs7BUDVtLTqKYL/SGj/8AR9yeK5NIlkfFNnrgqqXeJemCj0hxXpvR5q2SD0Kom3xCWLUnYwAypU6aNhQnV4Ws1EjZyo4UtVveMgEezVC7OEbF03omaeSCKKZc9RRNQ5VqgaKNO0lLssjpzzTLWwplBllRSc+Ut3ihWxEZLGHGPCmaoVC8VQeKmy0P3WoFlwbUEpbaTXkGMwHD1CWFYqbLRM+SXJFcR8b/ACR5/ed3OxkBnUK37O3R3NN1R3tPyHJo+p+C0bbOHmIzS18OAEDQZLzoYuL5HqPK5VEz1tOIkKtrXeD5pu1VoOa5Z7QHEcUk6KU0JNu87ZFTN3OO6vWUgpd2EHjsymyjp3WAp1KLQNPdKsKzkphAyHvM+9DjRuymtVBzvYafMwEvRuCM3meQ06ndaAFCrjJbikByZiL8oQ6AkKFGdOiu76oEuy1PwXLtsBGZGnxj/pJzpBcb2UV5WcsY0n8ziPSClg3QcSP3Wj/w++vXl5Hds9loOs6nzJT1uuPCRhZkYhPyqIaV0ZSvQLaYJyxEj0zP3zXov8MLFhY+qR7QDW+Qz+QWDv8AqCraG0aZGGk3C522Mn/MM8BkP7SttZP4lWCl3dmoMq1YDWY2tDW5DxO8RkjUkwu3x1TuR5/lStUj0RtUKJrrlge2rTa9plr2hw8iJR32UcF6Fo4KYm+0FEZaEKvZo0S2MqlRaIuUky2bVBXzqLSqxlRMNceKk8ZVZLC/hmphjmgJQsPFRIWUEHlRK0v4KDbQuPOSQc50p19E5Otl9SvZh3TAtbSs1T7PO1xHon6F2YMy4k8yotJDxlN9otyxSaqetfjWZEpR3acDSVkmwyyQj2zTOhAcWqkp9og/XJN07U07opfZlNPoe7gFRqUA0EhQNQgZKrq3nUDs2+Gc/LdK1aaH5qLTYb8fga475DpJ/ZZ63XyCdVaW6iSXNBicpHrKy1+XI+mPa1EgtEHnroV485zXR7mKMH32wj240lWd3dVh4mFWsdaaRBD8TN2uAJ6OEH4orHvr1GktgNPUpefJUW41s2dKtko1KyBROShUeipOiSSOV6qBjXKhQwVrGa0GBUmoMojHIpkJAbTYWkzGaQvWqyjTni5rehOZ9JVu96xvbS2yWMnSXH4D5ouKYE37NBZ3MHiBGeaoO2Xa8taKVH2jOJ+7ZyhvPnt56Zh97ljcLSfXJK2R2N2J+gzPy++StjxvtiZMq6XYajTwUXB0guJblrAjF9ECk8NEMGEHWNT/AKnalfXjasTxGQAgdTJKDRqBdKWjkk7Z7f8AwqvbvbFgOtF5Z/afE34kdFrqzuC8l/hTeeCvUpTlVZIH9TM/gXL1Vlcbrqxu1Zyz06Bm0bFRLAUatSBSgyV00yDTXYT8PwUmthLG1EFGbXlDYE0OB+SG4SlDVK+NoIQqhuaYSqwNzJQxaWKovi3viAI5qso21wGbpQRKeVRdI3Fa+WNGoVJar9c7JquKnZ+nMwpsupjdAAppovKM5e6Mk+g9xnCSusuqodlr+6aFOmwcE3Nkf4q9sy1K4qm6dstzPB9owtOxoUgwJXNlY+PFCDGQIK+fZgdk86kFB1JCy9CDqAxSeCRvux42gASeHmnb2tHdNDzoDmvOLTflR4c9rKjsyC9gcWzOmIZLzM7Sk4nq+LjeSnZb2m7gMslClRDdlmBf4aCYqA82uTFm7Ys/Plzgj4rmX/DtyYJR/s1HeINRyrKF/wBF5hrxPmm21JQvZFa7JuKEVJzkMuRMdxKQqIBKj3kLWBoLVrQvLu0V5mrXeQfCDhHT95Wp7W9oBTaabD43Db8oO/mdlgQF2YIf7M4s060iTRmrKy0xvociqpz4TV32sgwcwfcutnKP1LBlB12KrCyCrvH7knbbLnI3zSBHeyVv7u2Wd3CqwHyccB9xK97rWMgr85UJa9pGzgfQgr9LPrYs+KtisllSFcxuo4U6yiSF93KtaI8Wyqw55psUGkI1egFBlKBqtZlCtCxpwjMYuOaEajkjyZlFJi9ezBwVY+5xOivKkFLuasnQs4KRdPqSguKzJ7Tcigv7SE7JVjkB+TjXs078ISlW8GtWYtF7vdvCSfaSdSSnWJvshPzIr9TVV+0rW6JX/EjjssyZlWNnrjDBTPGkRj5U5vui/s9/Yt1bWe1zusMdZCKy8Ht0KDx/RWHlNfsbm22ZtSmWnfTzCyd8251KGsybGYGUHeQh0u0jxkSm7RQbaGB45g+Yj9l53l4ZRXJHr+D5cJS4matF4ueYj1j7KW/Ch3tR6K6rXTCUfYoXmc5+z23lvoUs930afssbJ3gSjAwoPplRwlK22TZPGoEqEqNSsAEQNhHVBCoO0PaEUWw2DUPsjh/U77zS9/dqG0gWs8T/AHN5n6LD1q5eS5xJJzJK6cOHluXRy5c3HS7JVaxe4ucSXEySd0J7lxz0ImV6CRwNkgUeigtCOMgszIuLG+UdzcWXRUtlrEFW9nqZpWEiKEbL227L6DqbCd2NPq0LxipUkL0K5bcHUmA5ENaPQAdFTE0nTIZ+VJxPQKF5NhK269mtVA2m/YFTbQJ1CvxRz/PJqqJ1e0OaGe0GLJHNyBwSlbs+RmE6cSElmWzrbxdORT1K8nRmFXU7O5uoTdMyNEHQYykNC3lcqXmlcaDUppkkFzkVzmqOFWFK7XuEgKRud6b5EcfwSe6K0tXwpp512vGyA6i4agrcwfDXYMMXyMygToEX+W1D+VDkN8b9IULlzEmH3dU/ShixP/SU6aEcZfQA0pV72erYW1GHk4f+J/4qr7sjUFOWKzOmW/c7KOf8oOJ0+L/jyqQW01TKTq1US33faWmW0y8cW5nqNVWV6lZutGqP/rf9F884yT2mfWxnGS0wtTRJ1q4Cpbf2spskOeARlG4I2gZrN3h2zLvYafM5e5GOOcukCWSEe2ay1Xm1gJJAhZS+e1ZdLaeQ3dv0Czlptz6hl7ieW3QIOJdePxkty2ck/JvUQjnyokqMqBK6zlbOkrrQuAIjWrAQSkyVKCSptZlCK1sIDnGshNtqylHvTVmp4vL4pWEsLEMRE6fRaayuwiAVRWSl71Z06mYHJBoVm17KX+1p7ut7JPhcfyngeXwW0qWRuy8go1IK3XZK/sQ7l5zA8BO4H5eiaEvTFaNBghFZSlCqkobbdh1VaFuiNpsYlQbZQAmqVoDl15CZMVpdlNXoZ6IRpK1qsCTfUaqcyEsZYWSrDRkmQ0HZcbrojOMBSs6aAd0F3+WsOyh3gnVMUqw4ppCqiDLtaNgu9yOCaxZIFR6RD0gYsrTsp/y5vBdY5MUnotgSRXVbrB2CjSsIadFZVCgFhWuzcUcfVACR/HNnVTtdFxXmHbrtkyyuNOi7HX/MZltPz4u5bRnwW0hZOXSRnP4sXXRpW4vpub/mtFR9MHNr9CSNg4Q714rDucp2i0ue4ue4uc4klxMkk6klDAUxzoXV8ouKxj4ldAXAFNrVjHWtR6bFymxGby/ZBsolRJqkSuBqNSoBYx2jYydRlz+n1VnRpsaMyk+9w5NU6dInMlAxYstcmAE5RdnKrKQhPWaogwFjTcmrNaC1wLTBBBB4EZqtpPTNN6Ux6HdV+isI0cBmPorI0Ad15hZ7zdSqNIMcPotdZL8dUbkcxqPmr45XpkMn479Ghow1MMcCVl3Xq4aoX+InDYq3FnP/ACILs11SiCk6lizVHR7SncFNi/2ndI4Mos+ORd1r5pt3CrzfIqOhunFZRzydTKPYnEOTfGc/8qTdVo2lOziNVMUoOqp22h0aqLbQ6dSlo6fkX0aWkVNxBSVkeYRXuQSLXoN3a6DCFjMJarVPFYwereLW6lL1+0FJjS572ta0S5zjAA4krJ3xaHF8SV5l/ES8KnetpYzgDWuwzAxGZJ49VpKlZGOVym4/Rou3P8YTUxUrFLW5h1YiHu/0DVg56/6d/K3OJMnNfFfBTL2cXQvlwLGJErgC4VILGJNCIxDCboNylBjo6ylx9ERcTFFg1WCcps5JiFEolMfJYBKlSR1Fq+CBiTSmaTku0IjEDFixGpnJKNdkjNOiUx21aeRVjdV4FpBB+9wq+0DI+SFYTkeUIGq1s9GpUm1WhzdCPsJW13aRnCW7JVTLmzlkY5laWqMl2QyNpM4J4Y7RljThCL4VnbWCTkq57AuhOzhlGnR//9k="/>
          <p:cNvSpPr>
            <a:spLocks noChangeAspect="1" noChangeArrowheads="1"/>
          </p:cNvSpPr>
          <p:nvPr/>
        </p:nvSpPr>
        <p:spPr bwMode="auto">
          <a:xfrm>
            <a:off x="63500" y="-862013"/>
            <a:ext cx="256222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0" y="1194430"/>
            <a:ext cx="5126590" cy="356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18167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vieille.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jeune.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028" name="Picture 4" descr="http://t3.gstatic.com/images?q=tbn:ANd9GcRht6tZRzJl86XCFKE2agXFpathg6N-OWpK4MEbxII-3ONK80S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3109283" cy="278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0.gstatic.com/images?q=tbn:ANd9GcT_PyPX6AKpaalfopaiKCP1022qDPDJYZVMMu4aRaUfnnppKfvJgLQx2hP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5"/>
          <a:stretch/>
        </p:blipFill>
        <p:spPr bwMode="auto">
          <a:xfrm>
            <a:off x="6070600" y="1874460"/>
            <a:ext cx="2797175" cy="302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jeune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vieux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2514600" cy="326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828800"/>
            <a:ext cx="2133600" cy="320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moche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beau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705897"/>
            <a:ext cx="2381250" cy="345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1.bp.blogspot.com/_nhGzAhD9x0g/TQhlbbNhRyI/AAAAAAAABzI/TQhHgAclyQ4/s1600/Ugly%2Bwitch%2B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57400"/>
            <a:ext cx="2905792" cy="290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5430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mince</a:t>
            </a:r>
          </a:p>
          <a:p>
            <a:r>
              <a:rPr lang="fr-FR" sz="3600" dirty="0" smtClean="0">
                <a:latin typeface="Kristen ITC" pitchFamily="66" charset="0"/>
              </a:rPr>
              <a:t>Elle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600" dirty="0" smtClean="0">
                <a:latin typeface="Kristen ITC" pitchFamily="66" charset="0"/>
              </a:rPr>
              <a:t>est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600" dirty="0" smtClean="0">
                <a:latin typeface="Kristen ITC" pitchFamily="66" charset="0"/>
              </a:rPr>
              <a:t> grosse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gros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26" name="AutoShape 2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50" name="Picture 2" descr="http://images.free-extras.com/pics/f/fat_homer_simpson-108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981200"/>
            <a:ext cx="2202798" cy="3076575"/>
          </a:xfrm>
          <a:prstGeom prst="rect">
            <a:avLst/>
          </a:prstGeom>
          <a:noFill/>
        </p:spPr>
      </p:pic>
      <p:pic>
        <p:nvPicPr>
          <p:cNvPr id="27652" name="Picture 4" descr="http://www.fashionrat.com/images/runway-model-monique-lhulli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1752600"/>
            <a:ext cx="1983677" cy="297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026" name="AutoShape 2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2" descr="http://media.merchantcircle.com/22626021/brunette%20long%20hair1_ful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874460"/>
            <a:ext cx="3200400" cy="450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t3.gstatic.com/images?q=tbn:ANd9GcRr0BArSjib04YJU_dXM78SgEIkJW9BIrM97Ft326YFq3i9ohoAiNUPy8Y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4" r="9797"/>
          <a:stretch/>
        </p:blipFill>
        <p:spPr bwMode="auto">
          <a:xfrm>
            <a:off x="5004153" y="2017594"/>
            <a:ext cx="3860093" cy="439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189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0" y="3048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qui 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4758267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…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ISERUUEhIWFBUVFBQUFBQVFBUVFBQVFBQVFBUUFRUXHCYeFxkjGRYUHy8gIycpLCwsFR4xNTAqNSYrLCkBCQoKDgwOFw8PGikfHBwpLCksKSwpLCkpLCwpKSwsKSksLCwsLCosKSksLCwpLCwsLCksKSwsLCwpLCwsKSkpLP/AABEIALsBDQMBIgACEQEDEQH/xAAcAAACAwEBAQEAAAAAAAAAAAADBAIFBgEHAAj/xABAEAABAwEGAwUGBAQGAQUAAAABAAIRAwQFEiExQVFhgQYTInGRMqGxwdHwFEJS4QcVYoIWI3KSwvGyJENjg6L/xAAaAQADAQEBAQAAAAAAAAAAAAABAgMABAUG/8QAJhEAAgICAgICAgIDAAAAAAAAAAECEQMhEjEEQRNRIjIUYSNCcf/aAAwDAQACEQMRAD8A9G/l9T9ZRWWKp+oq4Y1dLU3IFIQpWZw1KZpsRSVwFYYg6kvhTK66sFHv1jHS0r4UlzvUG12qBA1+CSclFWxoxcnSAWuvh0EnOBMdSdhxKpKtQA967xOMNaTni4im38rB6u3yzU61c1OOGPLFHPZvPc8Tks9ed+tYTiqsa4DDIzw8QImNspJJ14DysmVzdnowx8VQp2mvEVKmAkvgglgMSf8A5CNBsGDM75GDlrdbDjxuIxAEg6wdAGNHtEDfQQiXnejvYoCXOPieWwQT+VrdcWs77cUq6g2z+Kp46xENBM4I3I0keg47HRXtjv6GLourKXNOxg5nUEOqcTkCG9TxXL0v0U/BTHizA0Ibz4TMTxJGwzVtt+nB3dMkfrcdSTrHFxj6yqz8Nlk0kmBvHGC/qST8yFaKvchHrSJWd+EOqOcdCAd88i70JPVhTlwyKoe4H/LbjIiR3joDW9MvVJVcOQJxAZ4RAxu3k6AaZCchGyM61YRJIBOftCGDPJoG+evNUbVCJFpa7fgzJlzRLozILtgf1GegMpaveBFBuIyc6juRnwt8tPQKn/EYtPZGZMQB5k5uJ+5Uy1z5cThYDm45aDhvloFlFAbLiyz/AJrjliNNo85By6Nnqi3jeHeAuk5S4eTTn7nO/wBqqq9rJHhkBrYpg5lz35YvODPouGr43NGjKUeZwPk/BbjbNZorhtpIdSnMjE3kHAAejwfVWFwXqHMY7SZH9siW9CT6LMdnq0VWkbU3ejXsPxKNdNQCpgGgr1G8oqNeYHQH0UnEaz1zs/f+OabzLm6E6kc+Pmr4VwvHrkvl2NrifEHOY7pkCOsHovSLprisyZ8QJa4DiN/IrswTv8ZHJlhW0Wjq4lfOKB+FhMU2rpIEFAorhCiSsYFBXxXWuRsKNgAhdK6VwomOSuEKWFRIWMWJtQC5+NCXdVa7dQfYwVOgjzbQCuuEqto2cs3KYFqWoIXuwFJsIDwSlK1lqflcsAs6hAE8FmLVeYeNcnabYspU75tdRlneDm4gAdTH1Wfr2RzoBIa0NIdU/MW5YmsG+JxM8iBovK8vK3PgvR6HjQ/Hk/ZS9ou1Fes4WayZT7dQRk0DMk6BoHThO6NC5mUgS90ke04uOKY0J1pj+keI8ANXrZfdnoAtYCTJgF0Eu2LjHuEgeeazFptz6pHeOaxomGNacIkyYkQTOqim2jooctd8spCWDxHIRAdns0AxTbpnm47cVVtsdRxx1QSTowcBproOZ6AlcqVqbM2NLnn/ANyo4ZcMInLp6papZar83ExMwJPwn1JKrFUKxmrae6zJY0jadOQ36qstV6vqCJMeg5ZbqRsIBk5nnm7/AGiYUSwzpEbnXo3bzJVYpdiNsXYwA+IuxHYa+5SOEH2SY3doCdBA1PVE7wAQ2TxO/VxyHSVAN0mANo0E8J9p3NV/sQK3EBicc9GgbeQ4or2udqcW3l+oz5Zf9pf8W8HwkchqGjTM7lTbb3nUfM9QdETDdWsBBjP2abZ3jM+es8B0C6W4Q6Rm8EN44RqT5mB1KVbaIMxLgIBccUcchAn6hGptcTifllEkZncwDzgSP0rCjl11MLc9XQI4MBxO98BfXI84e8Onevef7Gn/AJOCVL5xAZSAzEcgAMzPACR1cOC+tFpa1rKNOSDDSd4OZ+qShh2663ieBlie8jrSqfOPVbrsRfhFoLScqjiOUkkNPqB6rz8PFJoJ9oyQOGKB8BHVWVyWgtAdOYOIHycyPghdPkBq1R7oXSvgIQLO7E0O4gH1C7WrQvR76OAk98oFRy+ZUU3hMlQG7INKKHpSoSNEPvHrULY+HLveBItqORW5o0axkvQ3PUNFEuQoNjjboCZZZS1FFpCkK4KlbHAOpypU7MEU1Au94FrMQNFdDV8a4C534KxjB9uK7icLZl7sgORFMD3uKyXbC/ntmmx0EiHOA6BoJ4D3n10vbK1YKmL9MkeYJOXUrz/tC7/PpsA0Bed5IOXuAXhftld/Z68NQRT0MbnuzJjKAI8W+n9ybq3TmC6IAGU5k7568dJUbNajSBy9ouPEnhHHOfqla9qec3QJ0aBn5u36Lq2+hdexu1WoCIjLTw5/2j5lJ2m0PcM3PAPAgT0AzUcUH2SXnYx4f9RiR5KT7IYmoY3jPEeUDMhZJI3Yo2sRkzLyzPDMjmhvrv8A+421TRp5ezhHCRJOg008h7lAnry29eHJVTQtMCxpOZM9R+6mCZ0Pp8zmvnt5T1Ch5DPzPuARsWiZe7gY4afBSbi4R5a9P0hBc927j5LrKR19xPwCZAYZr3N9l0feg/ddbWe4SXAc5E+Yn6Lha0e1mTo0fBcOLWY4AZ+h+90aFD4NxBAECNNeJ5knnOy+Y8MMuzOYA4yJJJ9SgsqPIMOnhJGvFTpuY2dyBmdYz15mfggY5Uc4+1mZE+ecD1KtqFQyxo3wN97pVNRJhvMlxPUfQ+isqVXCWcS4RyAED4yhJBTPeuztpx2akf6Y/wBpj5Jyq1IXNSwWekP6GnqRJ95R31Cu6K0jz5PZ00lNtNKVLSRsl6l4vH5U+xHJLssXKIcFSVb0d+kqNG2PJ0KNP2S+aN6LwgKTQk7O5xRy4hAqmEquUGobnSvscJqBYsaNcCcUpY369uRC01YZQqa1XLjMwkTXsScJJfgxL/EDipfzx6g7s88HIpizdnidSnbiRisz7BUbwqPMSrSnSqRqm7PdjGDRF75oUrs6oRaW2eefxABGcEmMUDfIT81h+0J/9QTAypgTrqBx6+i9F/iTRxU2vZnEj11HUFYW9KrA6s+JLamHxSfE0Q1rREE6k8I8l4c1xyyPaxO4IobY2HAunMCBufPl8UtUq4c8UHln6Dc8zopWh5qHcn8zidTqTzzyR7FdhfoJPX3n6Kyaithpvo+sbyASGgHiYJ8yTvyAlCqscTJM7wT74GnVXz7mLW5iB8SVUWu1sYdCfIQkjLk9DOKS2LCzOOh84H3KG+y5xmfvkoVb5dswD1+S+o3i87Dpl71ZRkT5RCi73Hl71N9jLRmemnwT1C9Mo7rT05lK2u1hx4ngEuw6E31QPyg8/sIYqE6CP6tT0J+Sk5h1y9JXPEd4+SqibPjDRJy2ifERw/ddJOROWWTeA2HzXWsbP6jryB48zzRnNgS7cezvHPh96p7EB98SMh6bDcrndZYdBvxy2++KkGEnSPvT74odRkOzd88uAWRgoBkAau24NGnX6lM3eTUrjgHc89AENjQ0F28Ze7NPdn6YbB3+Zz+/JBsB7pd9SaTM/wAjfgEyaUpK77KW0qY4MCfYMl3J6RweyDaAXatlbCkWlAe48UewATZGqTLEF8aR4qTXlMLS+iZZCGSpirxXcYRRmLuCgmnwlHuzRsVotadra5NMeElTsYCap04USoSpC7ThRDFB7CFgn1pYToqC32Sps5aJuagbPJRToWUeSoydSyPdTwuGIh2IdP8AoLzHtNdtZ74psa2m0vz08WLxdZGZMk7nZe9/gxwXmvbu5quN7aLfaJeCYwiQA4kanbqF5/lQqSyL2dviPXBnmdlsTmOglpGQjEJ59Vvrhs7IkD9uSxN8XKG0qbmOdVeT44JkeExDW6Cfkrb+GrrR+KNKo1/dupvd4gfDhIw5nzjqoSxuW7R1qdapmmvazYmnJZW0XczV3p981vr3pgAwsVb7K4mBOf3koNNOisaaKI1KQdkwGN3ENb6lN0rXT4M/te1yauS6cD8VagXRGEeF2EbmCdTkk767MVK1Z72Q1pdIBbBAgZQMokfBdEYxl2ycnJPSI2p4cMhA6AKtPIDzOnp9U7Z+z9emR4sX9J2Cs/5KTqIS3xdLY1Wt6M8Ke5Mn3dBuoVaR689v3WhfYabNPE4+g6pC02WPnH1TKYriV9NwbkNePFTJzyzOp+n3zU3WbDoMzvwHFcbwGm55KtkmiLTAjU6nr9lDfmZjMR+zR55eqM8R1zPIbffNQojU8c0OQeIWnp569PkB8Qrbs/Zy6qwbF4Ecy4Z+5U9MmOpWs7BUDVtLTqKYL/SGj/8AR9yeK5NIlkfFNnrgqqXeJemCj0hxXpvR5q2SD0Kom3xCWLUnYwAypU6aNhQnV4Ws1EjZyo4UtVveMgEezVC7OEbF03omaeSCKKZc9RRNQ5VqgaKNO0lLssjpzzTLWwplBllRSc+Ut3ihWxEZLGHGPCmaoVC8VQeKmy0P3WoFlwbUEpbaTXkGMwHD1CWFYqbLRM+SXJFcR8b/ACR5/ed3OxkBnUK37O3R3NN1R3tPyHJo+p+C0bbOHmIzS18OAEDQZLzoYuL5HqPK5VEz1tOIkKtrXeD5pu1VoOa5Z7QHEcUk6KU0JNu87ZFTN3OO6vWUgpd2EHjsymyjp3WAp1KLQNPdKsKzkphAyHvM+9DjRuymtVBzvYafMwEvRuCM3meQ06ndaAFCrjJbikByZiL8oQ6AkKFGdOiu76oEuy1PwXLtsBGZGnxj/pJzpBcb2UV5WcsY0n8ziPSClg3QcSP3Wj/w++vXl5Hds9loOs6nzJT1uuPCRhZkYhPyqIaV0ZSvQLaYJyxEj0zP3zXov8MLFhY+qR7QDW+Qz+QWDv8AqCraG0aZGGk3C522Mn/MM8BkP7SttZP4lWCl3dmoMq1YDWY2tDW5DxO8RkjUkwu3x1TuR5/lStUj0RtUKJrrlge2rTa9plr2hw8iJR32UcF6Fo4KYm+0FEZaEKvZo0S2MqlRaIuUky2bVBXzqLSqxlRMNceKk8ZVZLC/hmphjmgJQsPFRIWUEHlRK0v4KDbQuPOSQc50p19E5Otl9SvZh3TAtbSs1T7PO1xHon6F2YMy4k8yotJDxlN9otyxSaqetfjWZEpR3acDSVkmwyyQj2zTOhAcWqkp9og/XJN07U07opfZlNPoe7gFRqUA0EhQNQgZKrq3nUDs2+Gc/LdK1aaH5qLTYb8fga475DpJ/ZZ63XyCdVaW6iSXNBicpHrKy1+XI+mPa1EgtEHnroV485zXR7mKMH32wj240lWd3dVh4mFWsdaaRBD8TN2uAJ6OEH4orHvr1GktgNPUpefJUW41s2dKtko1KyBROShUeipOiSSOV6qBjXKhQwVrGa0GBUmoMojHIpkJAbTYWkzGaQvWqyjTni5rehOZ9JVu96xvbS2yWMnSXH4D5ouKYE37NBZ3MHiBGeaoO2Xa8taKVH2jOJ+7ZyhvPnt56Zh97ljcLSfXJK2R2N2J+gzPy++StjxvtiZMq6XYajTwUXB0guJblrAjF9ECk8NEMGEHWNT/AKnalfXjasTxGQAgdTJKDRqBdKWjkk7Z7f8AwqvbvbFgOtF5Z/afE34kdFrqzuC8l/hTeeCvUpTlVZIH9TM/gXL1Vlcbrqxu1Zyz06Bm0bFRLAUatSBSgyV00yDTXYT8PwUmthLG1EFGbXlDYE0OB+SG4SlDVK+NoIQqhuaYSqwNzJQxaWKovi3viAI5qso21wGbpQRKeVRdI3Fa+WNGoVJar9c7JquKnZ+nMwpsupjdAAppovKM5e6Mk+g9xnCSusuqodlr+6aFOmwcE3Nkf4q9sy1K4qm6dstzPB9owtOxoUgwJXNlY+PFCDGQIK+fZgdk86kFB1JCy9CDqAxSeCRvux42gASeHmnb2tHdNDzoDmvOLTflR4c9rKjsyC9gcWzOmIZLzM7Sk4nq+LjeSnZb2m7gMslClRDdlmBf4aCYqA82uTFm7Ys/Plzgj4rmX/DtyYJR/s1HeINRyrKF/wBF5hrxPmm21JQvZFa7JuKEVJzkMuRMdxKQqIBKj3kLWBoLVrQvLu0V5mrXeQfCDhHT95Wp7W9oBTaabD43Db8oO/mdlgQF2YIf7M4s060iTRmrKy0xvociqpz4TV32sgwcwfcutnKP1LBlB12KrCyCrvH7knbbLnI3zSBHeyVv7u2Wd3CqwHyccB9xK97rWMgr85UJa9pGzgfQgr9LPrYs+KtisllSFcxuo4U6yiSF93KtaI8Wyqw55psUGkI1egFBlKBqtZlCtCxpwjMYuOaEajkjyZlFJi9ezBwVY+5xOivKkFLuasnQs4KRdPqSguKzJ7Tcigv7SE7JVjkB+TjXs078ISlW8GtWYtF7vdvCSfaSdSSnWJvshPzIr9TVV+0rW6JX/EjjssyZlWNnrjDBTPGkRj5U5vui/s9/Yt1bWe1zusMdZCKy8Ht0KDx/RWHlNfsbm22ZtSmWnfTzCyd8251KGsybGYGUHeQh0u0jxkSm7RQbaGB45g+Yj9l53l4ZRXJHr+D5cJS4matF4ueYj1j7KW/Ch3tR6K6rXTCUfYoXmc5+z23lvoUs930afssbJ3gSjAwoPplRwlK22TZPGoEqEqNSsAEQNhHVBCoO0PaEUWw2DUPsjh/U77zS9/dqG0gWs8T/AHN5n6LD1q5eS5xJJzJK6cOHluXRy5c3HS7JVaxe4ucSXEySd0J7lxz0ImV6CRwNkgUeigtCOMgszIuLG+UdzcWXRUtlrEFW9nqZpWEiKEbL227L6DqbCd2NPq0LxipUkL0K5bcHUmA5ENaPQAdFTE0nTIZ+VJxPQKF5NhK269mtVA2m/YFTbQJ1CvxRz/PJqqJ1e0OaGe0GLJHNyBwSlbs+RmE6cSElmWzrbxdORT1K8nRmFXU7O5uoTdMyNEHQYykNC3lcqXmlcaDUppkkFzkVzmqOFWFK7XuEgKRud6b5EcfwSe6K0tXwpp512vGyA6i4agrcwfDXYMMXyMygToEX+W1D+VDkN8b9IULlzEmH3dU/ShixP/SU6aEcZfQA0pV72erYW1GHk4f+J/4qr7sjUFOWKzOmW/c7KOf8oOJ0+L/jyqQW01TKTq1US33faWmW0y8cW5nqNVWV6lZutGqP/rf9F884yT2mfWxnGS0wtTRJ1q4Cpbf2spskOeARlG4I2gZrN3h2zLvYafM5e5GOOcukCWSEe2ay1Xm1gJJAhZS+e1ZdLaeQ3dv0Czlptz6hl7ieW3QIOJdePxkty2ck/JvUQjnyokqMqBK6zlbOkrrQuAIjWrAQSkyVKCSptZlCK1sIDnGshNtqylHvTVmp4vL4pWEsLEMRE6fRaayuwiAVRWSl71Z06mYHJBoVm17KX+1p7ut7JPhcfyngeXwW0qWRuy8go1IK3XZK/sQ7l5zA8BO4H5eiaEvTFaNBghFZSlCqkobbdh1VaFuiNpsYlQbZQAmqVoDl15CZMVpdlNXoZ6IRpK1qsCTfUaqcyEsZYWSrDRkmQ0HZcbrojOMBSs6aAd0F3+WsOyh3gnVMUqw4ppCqiDLtaNgu9yOCaxZIFR6RD0gYsrTsp/y5vBdY5MUnotgSRXVbrB2CjSsIadFZVCgFhWuzcUcfVACR/HNnVTtdFxXmHbrtkyyuNOi7HX/MZltPz4u5bRnwW0hZOXSRnP4sXXRpW4vpub/mtFR9MHNr9CSNg4Q714rDucp2i0ue4ue4uc4klxMkk6klDAUxzoXV8ouKxj4ldAXAFNrVjHWtR6bFymxGby/ZBsolRJqkSuBqNSoBYx2jYydRlz+n1VnRpsaMyk+9w5NU6dInMlAxYstcmAE5RdnKrKQhPWaogwFjTcmrNaC1wLTBBBB4EZqtpPTNN6Ux6HdV+isI0cBmPorI0Ad15hZ7zdSqNIMcPotdZL8dUbkcxqPmr45XpkMn479Ghow1MMcCVl3Xq4aoX+InDYq3FnP/ACILs11SiCk6lizVHR7SncFNi/2ndI4Mos+ORd1r5pt3CrzfIqOhunFZRzydTKPYnEOTfGc/8qTdVo2lOziNVMUoOqp22h0aqLbQ6dSlo6fkX0aWkVNxBSVkeYRXuQSLXoN3a6DCFjMJarVPFYwereLW6lL1+0FJjS572ta0S5zjAA4krJ3xaHF8SV5l/ES8KnetpYzgDWuwzAxGZJ49VpKlZGOVym4/Rou3P8YTUxUrFLW5h1YiHu/0DVg56/6d/K3OJMnNfFfBTL2cXQvlwLGJErgC4VILGJNCIxDCboNylBjo6ylx9ERcTFFg1WCcps5JiFEolMfJYBKlSR1Fq+CBiTSmaTku0IjEDFixGpnJKNdkjNOiUx21aeRVjdV4FpBB+9wq+0DI+SFYTkeUIGq1s9GpUm1WhzdCPsJW13aRnCW7JVTLmzlkY5laWqMl2QyNpM4J4Y7RljThCL4VnbWCTkq57AuhOzhlGnR//9k="/>
          <p:cNvSpPr>
            <a:spLocks noChangeAspect="1" noChangeArrowheads="1"/>
          </p:cNvSpPr>
          <p:nvPr/>
        </p:nvSpPr>
        <p:spPr bwMode="auto">
          <a:xfrm>
            <a:off x="63500" y="-862013"/>
            <a:ext cx="256222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2" descr="data:image/jpg;base64,/9j/4AAQSkZJRgABAQAAAQABAAD/2wCEAAkGBhQSERUUEhQWFRUWGBcYFxcYFxUYFhgVGBQVFhgYFxQYHCYeFxkjGRQUHy8gIycpLCwsFx8xNTAqNSYrLCkBCQoKDgwOGg8PGiwkHyQsLCwsLCwsLCwsLCwsLCkpLCwsLCwsLCksKSwsLCwsLCksLCwsLCwsLCwpKSwpLCwsLP/AABEIAREAuQMBIgACEQEDEQH/xAAcAAABBQEBAQAAAAAAAAAAAAAEAQMFBgcCAAj/xABEEAABAwIDBQUHAgQEBAYDAAABAAIRAyEEEjEFQVFhcQYigZGhEzKxwdHh8AdCFCNSchVigvEkkqKyM0NTc4SzFjQ2/8QAGgEAAgMBAQAAAAAAAAAAAAAAAgMBBAUABv/EACwRAAICAgIBAwIFBQEAAAAAAAABAhEDIRIxBCJBURMyBWFxgfAUQlKR0TP/2gAMAwEAAhEDEQA/AGP1P2B7OqKzRZ1j1VFDoW/drdjjEYd7DrFuqwPEUSxxadQSD4LN8HLyhxfsWMsadkrQrZhKMoOsoPCVYspLBVe9B3rb8TJwyooeTDljYXUpyhX04RjtU24L0mTCpGHh8njp9DDUq6NNclUZQcezTjJSVoVehcylzIAmPMC7LeaaaV1Ermcec0cUNi9An3NQ+KByqvmknB7GQT5BnZqpGJp/3LbsObBYVsN8Yin/AHC/it1wrbBeS/EPuRpYR8oN1EowhQ+3NqezbA1KxsmBZWkzQwRlOXGImIx7GGHEAqD2ntYkwx1uSjatQuMkyU25WsHgwxPkjexeLGDt7Z06qTqUmdcBKr1FsJw20nsNj4KS/wDyM8FCpMyB44vtCZYoT3JGlvbIWJ/qNsX2OJLgO6+/itvKpv6kbG9rhi4DvMuPBV/GyfTyJnk5K0YswwVIMfoVHFFUHWXo0yi0TgfmAK5Ka2e+QQniF6/xcv1cSkeV8nH9LK4/ujzUjqS6BjVCYh5qSBIbv4nx3BJ8vPjxR9XfwW/Dx5JvXRyazSYaZPJOCY93z6wm6VBtIWb8ELW2xM5ZPKN9vReel5M37m6sUUGMFQ8Bz16pHUHGJf4D7XTdHFBo75vHuz8eCebjCR3W28vWUp5JPthKKQy7AXm/mZTFfBuOjfKf9kZn425Zm/RI51ph3UFpHpCWER+DqvpPBh9jOhItp0C2vsV2pZi6R3PZZzeW4wbwsidUkWcT4z/0lM0dovo1BUpucx7dHNmRyLd4PDQql5Pj/VWux8JV2fQ1V8CVQ9rYrPUJTnZn9QG4ukWVIbXAOnu1AN7OB4tUdWdJKzMWNxk1L2PQfhsFuRyXrglKGJbBWTYEASpMy8VJwhKRLC9lXEGpIbHYcPY5p3hEpCso8cfO3aDZhoYh7DuNuhQNJ0LR/wBVdiQW1mjk5ZsvR+Ll+pjT9yrkjTJDC14cCpcga7tVA0BKe2ltKKYatjx/N/p4SX+v1M7P4f15xfx3+g1tLa94F+A+qYp1nnXyH5fwUQ+v3uLjeDuHPmVL7PdwJHHd66x5KjKcpvlJ7LyioqorQ/iKb8szFt+Y+kwkw9Isw7nQe+6BHLXoNOtkXVY3KYGY8bfNF4nAxgmF1jmPytfohOIfCujRrR1u7xiB6o5mN5tn/T9So2jhnGJ9m7hmd8rhSDaEDvMA5tAI82nTwUnD7KzT/wCY2erEppwZt1gj4SPghjhGkSI8/nEDxC4pNAMNcWu4aH/l90rjgjENB1894+qjcWCNTPPf90e6rxi+8e6fDVp6IXEAG+78149fNCwkRtPEPpPD2mCCCCPitB2NtkYimHaO/cOe9Z7XpkSdW+o6Izs9tH2NS57rteXM/Pkq2aFq0af4f5LxT4vpmhmovBNtfIldSqR6o7Symy5dLjhV6Ui8uINUXkqRZjPHET2j2WK9B7DvBWC4/CGm8sOoMeq+jnCVj/6m7JFKsKgsHz5i59Fe8LLwk4/IE48inB4aOnqVEYrElxJO78hE16/D/ZR1bSJ6rWjt2xctKkc4cXLjr+WlF4ao57gB9vLehXbm+J+n5wTlCveG+aOwKLjhsK0NEwTGpIP2Ui/F/wDDmmRN50LiLbiNFXtmVIjnx1UtWY8NPs3ETyt4oXIJRIdmGBMtcWDk9zR5EXRU1aYBbFXrAd0BFj5+Chcbg6pdJJJ6DTonMHjatP3mNc3jGU/9MeoRqSBcWTGH2hSqki7H8CIIPX6prH0ARDxb9rxaOv8AQeenRN1KtHERLcrxz7w/1D3h18lwMS6kMtU5qZsHHUcncuf+4K7Bao4ZiHMJp1L8CbSOB4HmnBA10O+P+5MYzDRDZ7ujDvaf6Z4ax5dOMHiSRcXFnDjw/Oi4haExdMtuBb5ceiBkE204T6hSTHR3T7p9072ngeI+nNA4qmWnT4ecoH8DV8lo7L7akCk83/aeI4dR8OissLNMNXIIIO+ftyWh7MrmpSDo0sfqs7KuMj0/4f5POPCXaCAEoXgu2pZpiALrIu2sTv8ACngutA2jS0i8Eqz60ePEWd/rFQJoUnD9r3T4tgD4nwWiKG7S7DbiqOR1oMjrBHzXQlxkmcfOJdDSSbn0E6BC023vvk+SlO1uyv4bEGlmzEO3CFH0KD3gkNJGg6b16KDuNleXYLiDlH91+o/ISYP3gjf4BxMOHd3zAM8uaQ7Kc0Wk633eko/YH3LFsumC7y8twVsweFDrcLeXwCpWwZD+9McrnyF5V52BRdJc9paCSQCCDck6ePoq85UWYKyTb2cY4d4ITGdkGftEKy4WqE5Wul8rDoy/aPZEgyFCYkupuyVBma4GJ/cN46/nMaxisNPVVPtHsIVGFpHQjUHiihkcX+REsakvzKVTqZf5bu80+4d+XWDzFvLqm3uAeDx7rvr5wUJVe5rjTqTmadePMdfj1TxeHt6/FXEym0EvfPr0BGvmPgm63ebzHTTeCkw9fM2TrIB/u/a70hMvOV0i304eCGQUQanioPLhvH1Wr/phjWva9j4vp4mfj81kGOp5XS3Q3U52O257KqJMAnUajmOHOFW8rHzhaHYcjjKjd6/ZdjriyZZ2TvdylNi401KLHzmDgL7x9VKhqyFJmivNypVZEYXYDG80f/BN4BE5UsKLETzzk7bPBKuQllKsQeKFx2Op0m5qjg0GwnedwA1J6IhzlSv1K2W6th/aMn+XMtE3aYvyiF0Um6ZJmP6iVaVXHPfQJcHNaSSIAdEOIG7Qaqu1MYYibDTQDnewXWMduJyx+2IHpr4lR1Wu2d7jzsPEfJehww4xSK82PCgH61AL89ec2RmG9o0gOiON1HDaB+wgeit3ZDYhxPeJIbwlMm+KBgrZZux+HnvRA48Vd6dOVG4HANpNAFgAnKu3RT0Y8/6SqXbLn6Eh/DwvezUI3tzRmHyzqCPij8Pt+jU917T4hS40RY/UpKNxmGkFSftwULXqjehCRmfbHs9PfaO8PXkqXha8EjxH55rUu0G3aABE5jwAlZhj6RFTPlc1pdaRGvDxVnC3VMRmSu0Esqhrz/S71adfEG6JqU56j15oCg3M3Jo4GWHnw+SewtY+6bEbvl+fJPYmPY1iWiBwB9Cg8PLHCOKl3NzSDrcdfuhMNTAqtDtMwk8pAM9JS09NMOS2mfQ3YqgW4OkP6gHRwmCRG77q0tUXswggEQNwG6Bw5aKSaF59OxzOpSZ0uRLlCkg4Shcr0pFhnRCaqUwQQbzqupSVHgAk2A3qbsg+e/1NcRjKoyxByjoBYzzF/FUZ+sLQv1A2q3FYl7wBkHdaf6otPMqjuZ3iAN+usr0Xi/8AmkytlWwdtPqtc/TSnFI8gPqswLYO4m3HXktH/TfFWe3ofkizP0hYVsvONzBstEqk9oO1VanZrHczlMDx09VpeFZIXGP2MHiICQl7lh60ZJiqmLOH9vUfTptJAEjPMzc5dNOqB2DjHVHlr2NN7PYCAbTpY6XWj4vssLjK2Du0nrGpROy+yrWd4saOEAWRypqkgEmnbY3sWiS3fZC9omkCBv8AgrRgMGGuQW28J3wUrjoZyMxqbIe6nUqNe2mGAkAAOe6OAkHSb+ipG0MVVcXAvL2zaWxPhuPit1xGw8wsBB3QB6BQmO7HBw90DwunRko+wpxcvcx0PIdvv8Ueyq1/vd13G8HrvBU72l7N5BYdCq20NdZ1jpmGk8wnRkpIVODgw11J2+CNx3/8wt5ovC4UPgG4neLjxkyhMJhXj3XDwI+G9S+GwryO86fIeqGSJgzXewG0XVKGVxJNM5AY1ZAIB4kTEq4ZlmnYnbTaVP2bWl7pmGXHKToNN/BXzA4t7ruaB0cHeossPJFxkxzD5SpGvS+0QEDa8kleVcYKqx242v7OgWAwXA+A4qx1qmUSss/UjaBMjl8iPnHijxLlNRIM3xlfM/xsPmUA+zjpM36zpyRjmRP9VvBCVhH5qV6aKoqSdj+xC01w137rAn+r8labsTZQo1Q4WzWcDzEg/nFZ92P2eyrtHDU6wmnnzOB0cGNLy0zuOQDxTvZntNXfjKLS4ljqvugDQyIHID4IMuNvaGY8iSpm84CqpZlcQqs3EZb7k5/iirqVFzjZYKtdo4IM40OMC6gMRtaTlB1RVOm9rczDeNDp9l3OwXBIsGFYIlC7YpjLKqzdt4im7vgAcpI+C9iNs1qsBgtvmV3LVUdwJnC4mLFFvykKCrNIbmJuEzh9syNV3KjlCyP7WYIFpWL4wltZ8f1ELZts4jOIWM4w5qjnDe5xHTOU7D2xXldJCmvxtzH0RmGqE/8AmHxH1KYYwOH5+Smi0t5j1+6c9lZa2aZ2G2g2i8Gp3mEgSbgTxZpZbPQcCBp1Gh6L5g2btUsNjYiCNxHArXf067YB8Yd7r/sJ5D3Tz+Kx/JxSjLkWV6laNIhLCaHmvZlVIEK5L0jihcQUprYb0hvaGKAab6LK/wBRqwAba7oA6NEnzJARXbDHvbXIa4gQZANtSFSds4x9R0vcXBogfP4BX8Hi8Zqdgc7iAYdhdO8kknx+vdSVqf8ANjc23l90fsmnYuIiBbrE/IIWtEk8d/lp6LYRWaBhiTSqNqs95jgR+dF7D4unQqGtRecxDsjcpBYXtLTJ0sHGITBMhwPH8+CDY26Jqwbo3HYO2W4jDU6g3tEjg4WcPMFEup5rAwsw7C7XdSeaerHXjg7Qx1+S0XDYwG6z8keMqNHFK42cM2fXpkvphtQjUOJBPJp0BReG7WvjK6g5rv6TE6xxgqXwbwRbxSYqnvgHkfqihRNpvYJVr1XAk0HW4R8jdcVKtRjZ9jFibuA080W3bVMCHNc3kCYKHxO1RUsxhPN5JjpKb6fkmn+X8/cixtCvWdlYwNbvebj/AEge8fJd4fZgp5iTKlMPTyi6idt7SawEuIAFydyRLfRCe9EH2r2qKNF798ZWc3Gw+vgsuoM7o6fMo7tNt84qpa1Nvujj/mPNNbOZLB4j1KuY48I7KeSfOQJnyPcN0/hCJDwdfPceo480mLwpMOF+PhY+kHxTbW7vI/m5E9gLWjo0iDa3qFdv09wTq2JpwPcMlwFoBm/l6qmU6xYYIkcN3Vav+ku1g5xpBsDKToNd1wOCo+Y2oD8dexqlMGAu8qQOCXMshBDZKHrNlOFy5JUPY6rM87W9mKjnGo0zO5Z/tvZ9SiQHtIHGNVuW0HixMQJPXcso7TY6tXeWvb3WGwA0E6lyvePmm5U+gHBJaIISKUbyCfPuj5oQjvRwA9AE/jXRHIAen1lBNrd5g5H4m614FSYA+1QjiUy8wisYz+YevyTFZmnimCyS2A6K7efzErTadCwc3X49VmGx299p4ELWdnXYOipZ+y5h+0J2dtCDBsVY6EPaqliMNNwlwe1n0rG4SYyoa42WmrshpXP+HNao2j2mbvMJnE9pJnLf4eaZcSKYu3NotpNN1inajtM/EvIFqYNh/UeJ+iuPazHnK4ud3j6DkszcLp2GKfqK+aTSpCBSezakN5TfobKMGqLwB70f1CPHcrMuitHsmaYyktOhueh4eK5r7Jn3Y5fm9LRlzQ4e83UcRHxReFqgt4t9R04JDdFlRsixTiztOfyK079JMEQajhGQb+caeXxVQpbOzOAMlpIEjhp3vry1WsdgsDSoUXU2zmzZiDrcQI5WWd5uROPEbBUWqUmVelelZaDojsZii1pLRJF44hRtbbFYiW0df8zSnjibaoV9cxDRp6BBGRdeIhtvGu9k52M5XLug3Ss52tWy91tRxJjMDOu+TvWm49vccSZO4cSbC6zvbGDaKzQbxd53kk3PTktPxJq6K+bG+JW8dUc50mwPw0+KTZ7c1SdwCk9qUA5xcbN3D7LihhsjeZvzWzF2jNnGmB16c1Cd1vzyQ2IMkcvz5hSFVtj5nxsB5XQTacnzKMAP2GyXDr9Fquxx3R0WW9n3j2gb9pWp7AcMoCp5uy5i6DKtCUFVwRUs+E37NVmh1kS3Z4GqB2jjG0xcgKY2riBTplyz3FF2IcSScu5v1RxRDZFbbx/tjDdFXatHhforVW2eBMDSygqlQAkDdqT9lextVop5FsAFC97FOsw5Bld06zReB90RQc5zr3+XgNEbYtIeZjC0tGnP/NG/lcqawtVhJIgPiJOm86cVEP2eRukG8cRrbmncMIMT5hVppNaLMbWmWTDUXNAcCDxDTpHLXirtsHbgcWB5yugw7TfxFtVmVLFEG0/ZSmB2iR0F99tJNvks/PgcixFo23DV8wE6709nVG7Mdr2HuVHAWsdxvbobqz/4vS/rb5rOcJR00TSKhtvb7MPTL6h6De53AKl1ttYqr/xJc+m0mKbQTzkhukARcgythZ2Pw5LX1aYqOaLF9w3eYabBDbbwtMUyHNGWDaN0aLWweOsaVrYfkeR9STS69v8ApntXtIalJkXq2kRYEauMW5qGxmLP9zt5RtJoIMgNbwtflxQWJa0fT7qxixQg7SK+XLKapkexn73mVw6pq53l8AlqukyTYfmiDr4m07h6lWkVGjmq+bcdev2SOZrz18ZgL1G90tY3HjxXWdQbsOmM4n84FaNsAOBI1VF2RgjGYCZAPTd6WWg9n2A94GJH4FVyOy3BUiWA5FO+zRNLn9k4Kc6JfEnkU/tW4mkYECDHE215BQ+x9mZh9vrZXPaezCQbSL2+irmy3Q51PTcePh9VK0T2RWNwENtv1PnIB481nmMpwbaEu9CtW204Wa2Ijwjf6LNdrUsrgBu9TeT4kn0Tsct0JyLRHNpyIHFS2Cw+/gY8OP5wKBw1PWPzVS9AQSLXH1/PFObExXuGMrtDQX2y+V9PVdMwwqgloEi8biORURjK5cMvA38vkQER2arODwxozZtBMAEXPokvH6bQ5ZfVT6Dxs7M3M28e839zfqjKOxi/uscNAfkZ5hSh2S93eaIcNHC9t7XDeE1haha/Nly5Tle3cJtI5EgKjLJKJpQxQnsaZ2deyA7pbmnv8AdxVipPmJ6/REZwqr8id2Wv6KDL5jqkDkqL2s2sGtfLgDBABk+nirFtvaWVsyB15xH1WU7UxQq5nAkhtuGpuY4yfgthmGiPY6ATPjqo7EY2TDb/AF8E7XdNtBw+6jqj7ENsOVp8d6ZBC5MWtP73f6RPwQ1SpPIDQJzJOluZ49V0aXdtr+aJnQvs5wjrH1TuW3j6Wum8JS96OHyRGXfy+CC9hpaLt2Npfy2TzEq47MwQa4xv+Ph5qj9i3OywCbEEAzpE2PX4rSsBSzNJ3kyOqrdstf2hFOhO4ImnQhEUqcgLzqU/2jXn9kSQFgT8PnH+X4/ZV3b+wgQH07PbpG/kra+ANOgGp+gQOIpxmLuvIDgFDVnJ0ULaNIBgbBzmQ7rcEDj9ws47RVAahyxA7ojS2sclom3axio8bzlbpqdSDPDfO4LN8Zh5hdiq7JyLQzgGSbyNL+Vipx2HEA7wR5aKIwdKNL+m7SeB52UxhqmaI1kgjiIPnqnvYlaIjE3e0DeJPkbeakcHgXUGUsSwEgVSCN3FvgYcEPWpD2kjT3fzrbyWjYTAUG7KY3EVadMvbmGZzR3iS5pA1J00RN0kLW2yc2Jh2ua1wu1wBHiNFJ4rs5TqNNgCRrFyOB4qD/S4vfgu/wDte8NPFsg2/wBRd5K7hkBVZY10y1HI/uRQ34N9E+zfu9125zfqNF5WzamDbUbB8DwPEKtf4PV/qb6rNzYGpaNjB5cZR9bpj+2qua/Brg0cSQPkfRZvTqtFCpI7xdAHACD8VolezyTpcAdR8Cs2xez3+2e2+XNbd1+gWouzFekAPdqBc+g67lxh9nPqEhoPWPX6KaGzm7zbhun5lE0sW0d1ovy0HjxTnOloUoW9kYzYIYO+7M7cL+g3pipgNSdBuH5ZTj5iT6/klA4qpmsDc6a+cEJTbYxJIiGiC6RYkAAcBqn20zYaZj+fVK+lc8NB6/VHbOw2YZove++ZIE/m8KbOon+y9CDI3fDf9VpWApBreQ39VUey2BgDmZ+ivYqNbTbIcZFgGScwN3ST7u4DTVKj8hzdaHabGFroe3MYOXMJAsXS3XTcuKr47re8fQfRd1RmAAtJlsAg5Ig5jxncnqVANEBN2xSYw2hFzc8fkFD7eJgNHU9B+c9FP13AAkqFq0Ja5x1d8Pz4BDL/ABQcX7lC7R4eGAcAdeevos/xju+Q7jx3aSD1Wq9p8P8AyyeEn89FmNTBZuepF9x1HL/dRHsOXR6jhP3C5HDeOnFEO2ePfZ1I5wRIHimcI4tIvB3Zp8pupXNadDxFxPOEy6FVZEfwAqOpsaSHvI46SQD55rcFe9mfpVhw6XOfUB3GGjxLRPqFEdmsI12KFZwjKI1tewMfmq1DBlc5/BHBe4VsfZrMPSbTptytaIA/NUU42TTHrkmyEMFqVIJTWcJcSUNl5n0SpINFe7UbQFNh8B53EeRVIOOLjJJPmpPt9Wf7VjQYHe85+6rdeoYBzEyYtxTV8i2dYvaJNpygcNf90Xs3EFw7gjn9/od6r2JIBIuROvHRH0sfAiXQBoLeuqJRsFyonK74HeeD0/PqhWmJe60iGjlvcmcJRzd94y0xfWS7gBfxPgh8TXdVNpyDcBcgfAKVHZ3LQfh6GaL+9pwA4lWDZ+zxIYDYefj4kqAwGIhzW1HNbnIbm3N8SYK57T4j+GxI/h6tw1ri4EFzTplMWiwMb5vKHjydInnx2zWtj4XKJNvkAFK7K29Qrj+U8VskiaZa6JMwRIjkdCsLxfbTE125Kz5p3ljf5eYREEsgkcihMDturRqCrScWVBbMwASA0ANLR3SOoMpqxaFSy2z6Oq4ttNrqlUimxo1cRDWjeXcZKTZe1aOIZ7ShUbUbMS0yJGoO8HkV89bU7UYnEADEVX1Q2coNgCf3Q2A4jnKkOxe0q7cSX0ahpthz67oGTJMklnuDcAYETNhKlwpWyFkt0bftCsJhxDWtGZziQAAN5JsB+bklR7KlKaTmvaR3XNIc0xwIsbhYNt/tbUxVV7nOcacjIwkhsAgguZPeJ1M3vrZddne29fBF3socx8k03ZvZ5ifea1sZDFteu5Csbq32F9VXRq23MNna7mJHXesyx2BdSeYiJ8inNpfqJiK7TdtIAiW0x3iJkkPcSQIPomMN2oaWlteXRdr4zE3u13PnvS3jaGrIno97Jrx3h66eKH9hUpSRLm+ERwcPnCFo7UDzVdYNYJG4wTAtqu6e1wfccD/lMA/T1U00RaZKbEx4zywxyJBiRoY/bzWpbLxGZjSN/wBN6xRtcZw4NLXAg6Q0/Ra32drH2LHaggmOpS/cN9FmYV5xXNE26ruFJAHXahvZ/l0dVCFyKKCRm/6i4aKrH7gSCOZAg+ip9YabuC1PtVgG1GnMJ/OO5ZljsMGEsGu4fAWRxYMloCw+ALnTIAnn6DVWLCbLo0m5ntLnG/e+nDqo7DMFES/vPOgmQ36keiaxW1ATeSetvFFTkwNR7CcdtQHdbcBoB4KLq7Wdo0RzI+X2Q+LxReSBYb/wpilTuLJkYfImU/glNjmm7EUv4lxFIv77pM5eo90TaRop/tts+iccRh5IexryDMZodOVztRlaLbrqt02tkZwcsgOjXLMujnCun6iuwr/4Wpg2FgdTgPAcAWsbTDNblwaQOkBF1JAXaKrj8KaVT2biJAabSRDhITFGsDB/PuvFtiZJc7VxMm9tU9oOCaAcGpJNvzgOJup3azhhqAwwH8x8PrmNP6ac8umkkEtqQmezVLKHYqoP5dK7RcZqxuxoNoIlpsZBLXQQHKMdULy57rueSSRAF+A0AjQbhCW/VKvZBdIYc4TF154EaLtlyTzien3lJVFwPHwH+6YCDZIuCQdZELoVGmzhB4jTgZbutw8k7UahXtkngNfRC0SmNnDn9pzCJsbzaLG69hGOzFt53zbwHmmBX7wy2E2/PEKQweMyyT3jePM/ZBLSGQ2xhjnB4EnUW3jpxGi2rsrTLcPTadw9SS7yErK8Bs7PUY4j90nh5/mi1/YbIYOiqyfqLSXpJ6jYBPIemU4XLjkcV0LCfqlMSoYRVe3G1W0aLpdD3ghgGpMajhE6nkswoYlx7ziS6IBOscSeJ4q0/qVjw6s2n/6bZJ/zPgx5AearFGnIuINlZhDRWnN8gaq4lwk/YIeq2SpB2HIv9PkmxSTaE2wMUk62mJ8E81oCWByUgnnDu+avWE2hg6+y6WGyZazHBpfDczXOc5+YOJBIeA4R14BUd1JWTsF2lw+BrVXYmlnZUZlnKHgGZuw6yLT9UL+SUVvFYQMeWkmQ6DrNr6bl2zCF7gxgJc4wNYni7fA1PIFF7dwBZiKhbT9nSc9xpADuezPeGRw7rhDhojMB/wANh3Ygke1qSyiN43OqRB03aaWN4XSlq0clsa7QYprAzD0j/LoAibd+qbOdIJBgl28gFz4gEBRoEDoFw8G3Mi53mZ+67qNMXO5TFUqObsWk2GhcZJcd0R9fmniyAuKe/r9kRA1UCBc2f3GN4+CPraICuw73GItYfHeuOA6vv2GiKwj2zcj1PwQ4Mz4CVwJCCSsOLpl12bWEtAIMaR9CVpfZ5xLBII6rIOyw9pULTui45rYNisLWgKi41IvJ8o2T7Skc5NtcvEogTmo5MZl29yZzIWEZB2x//dq/3D/tCFb+384JF5Xo9FGX3MZO9IzevLyIERyHqanw+a8vLiB1m5dVdPL4ry8uONZ7X/8A89gv/j//AFuVG7Vf+FgP/Y+bEi8lPuP89g/kg6mrfH/tKSp+ei8vJwA5T0/OK5w+ni74ry8uOOMT7p6KNqe54/ReXlxwxT0P9w+C8Ui8hJJz9P8A/wAZ/wDp+a2fZugXl5VMn3F7H9iJMJXLy8hJGau9DLy8hCP/2Q=="/>
          <p:cNvSpPr>
            <a:spLocks noChangeAspect="1" noChangeArrowheads="1"/>
          </p:cNvSpPr>
          <p:nvPr/>
        </p:nvSpPr>
        <p:spPr bwMode="auto">
          <a:xfrm>
            <a:off x="63500" y="-1250950"/>
            <a:ext cx="176212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180072"/>
            <a:ext cx="2405062" cy="354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1658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0" y="3048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qui 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4758267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…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ISERUUEhIWFBUVFBQUFBQVFBUVFBQVFBQVFBUUFRUXHCYeFxkjGRYUHy8gIycpLCwsFR4xNTAqNSYrLCkBCQoKDgwOFw8PGikfHBwpLCksKSwpLCkpLCwpKSwsKSksLCwsLCosKSksLCwpLCwsLCksKSwsLCwpLCwsKSkpLP/AABEIALsBDQMBIgACEQEDEQH/xAAcAAACAwEBAQEAAAAAAAAAAAADBAIFBgEHAAj/xABAEAABAwEGAwUGBAQGAQUAAAABAAIRAwQFEiExQVFhgQYTInGRMqGxwdHwFEJS4QcVYoIWI3KSwvGyJENjg6L/xAAaAQADAQEBAQAAAAAAAAAAAAABAgMABAUG/8QAJhEAAgICAgICAgIDAAAAAAAAAAECEQMhEjEEQRNRIjIUYSNCcf/aAAwDAQACEQMRAD8A9G/l9T9ZRWWKp+oq4Y1dLU3IFIQpWZw1KZpsRSVwFYYg6kvhTK66sFHv1jHS0r4UlzvUG12qBA1+CSclFWxoxcnSAWuvh0EnOBMdSdhxKpKtQA967xOMNaTni4im38rB6u3yzU61c1OOGPLFHPZvPc8Tks9ed+tYTiqsa4DDIzw8QImNspJJ14DysmVzdnowx8VQp2mvEVKmAkvgglgMSf8A5CNBsGDM75GDlrdbDjxuIxAEg6wdAGNHtEDfQQiXnejvYoCXOPieWwQT+VrdcWs77cUq6g2z+Kp46xENBM4I3I0keg47HRXtjv6GLourKXNOxg5nUEOqcTkCG9TxXL0v0U/BTHizA0Ibz4TMTxJGwzVtt+nB3dMkfrcdSTrHFxj6yqz8Nlk0kmBvHGC/qST8yFaKvchHrSJWd+EOqOcdCAd88i70JPVhTlwyKoe4H/LbjIiR3joDW9MvVJVcOQJxAZ4RAxu3k6AaZCchGyM61YRJIBOftCGDPJoG+evNUbVCJFpa7fgzJlzRLozILtgf1GegMpaveBFBuIyc6juRnwt8tPQKn/EYtPZGZMQB5k5uJ+5Uy1z5cThYDm45aDhvloFlFAbLiyz/AJrjliNNo85By6Nnqi3jeHeAuk5S4eTTn7nO/wBqqq9rJHhkBrYpg5lz35YvODPouGr43NGjKUeZwPk/BbjbNZorhtpIdSnMjE3kHAAejwfVWFwXqHMY7SZH9siW9CT6LMdnq0VWkbU3ejXsPxKNdNQCpgGgr1G8oqNeYHQH0UnEaz1zs/f+OabzLm6E6kc+Pmr4VwvHrkvl2NrifEHOY7pkCOsHovSLprisyZ8QJa4DiN/IrswTv8ZHJlhW0Wjq4lfOKB+FhMU2rpIEFAorhCiSsYFBXxXWuRsKNgAhdK6VwomOSuEKWFRIWMWJtQC5+NCXdVa7dQfYwVOgjzbQCuuEqto2cs3KYFqWoIXuwFJsIDwSlK1lqflcsAs6hAE8FmLVeYeNcnabYspU75tdRlneDm4gAdTH1Wfr2RzoBIa0NIdU/MW5YmsG+JxM8iBovK8vK3PgvR6HjQ/Hk/ZS9ou1Fes4WayZT7dQRk0DMk6BoHThO6NC5mUgS90ke04uOKY0J1pj+keI8ANXrZfdnoAtYCTJgF0Eu2LjHuEgeeazFptz6pHeOaxomGNacIkyYkQTOqim2jooctd8spCWDxHIRAdns0AxTbpnm47cVVtsdRxx1QSTowcBproOZ6AlcqVqbM2NLnn/ANyo4ZcMInLp6papZar83ExMwJPwn1JKrFUKxmrae6zJY0jadOQ36qstV6vqCJMeg5ZbqRsIBk5nnm7/AGiYUSwzpEbnXo3bzJVYpdiNsXYwA+IuxHYa+5SOEH2SY3doCdBA1PVE7wAQ2TxO/VxyHSVAN0mANo0E8J9p3NV/sQK3EBicc9GgbeQ4or2udqcW3l+oz5Zf9pf8W8HwkchqGjTM7lTbb3nUfM9QdETDdWsBBjP2abZ3jM+es8B0C6W4Q6Rm8EN44RqT5mB1KVbaIMxLgIBccUcchAn6hGptcTifllEkZncwDzgSP0rCjl11MLc9XQI4MBxO98BfXI84e8Onevef7Gn/AJOCVL5xAZSAzEcgAMzPACR1cOC+tFpa1rKNOSDDSd4OZ+qShh2663ieBlie8jrSqfOPVbrsRfhFoLScqjiOUkkNPqB6rz8PFJoJ9oyQOGKB8BHVWVyWgtAdOYOIHycyPghdPkBq1R7oXSvgIQLO7E0O4gH1C7WrQvR76OAk98oFRy+ZUU3hMlQG7INKKHpSoSNEPvHrULY+HLveBItqORW5o0axkvQ3PUNFEuQoNjjboCZZZS1FFpCkK4KlbHAOpypU7MEU1Au94FrMQNFdDV8a4C534KxjB9uK7icLZl7sgORFMD3uKyXbC/ntmmx0EiHOA6BoJ4D3n10vbK1YKmL9MkeYJOXUrz/tC7/PpsA0Bed5IOXuAXhftld/Z68NQRT0MbnuzJjKAI8W+n9ybq3TmC6IAGU5k7568dJUbNajSBy9ouPEnhHHOfqla9qec3QJ0aBn5u36Lq2+hdexu1WoCIjLTw5/2j5lJ2m0PcM3PAPAgT0AzUcUH2SXnYx4f9RiR5KT7IYmoY3jPEeUDMhZJI3Yo2sRkzLyzPDMjmhvrv8A+421TRp5ezhHCRJOg008h7lAnry29eHJVTQtMCxpOZM9R+6mCZ0Pp8zmvnt5T1Ch5DPzPuARsWiZe7gY4afBSbi4R5a9P0hBc927j5LrKR19xPwCZAYZr3N9l0feg/ddbWe4SXAc5E+Yn6Lha0e1mTo0fBcOLWY4AZ+h+90aFD4NxBAECNNeJ5knnOy+Y8MMuzOYA4yJJJ9SgsqPIMOnhJGvFTpuY2dyBmdYz15mfggY5Uc4+1mZE+ecD1KtqFQyxo3wN97pVNRJhvMlxPUfQ+isqVXCWcS4RyAED4yhJBTPeuztpx2akf6Y/wBpj5Jyq1IXNSwWekP6GnqRJ95R31Cu6K0jz5PZ00lNtNKVLSRsl6l4vH5U+xHJLssXKIcFSVb0d+kqNG2PJ0KNP2S+aN6LwgKTQk7O5xRy4hAqmEquUGobnSvscJqBYsaNcCcUpY369uRC01YZQqa1XLjMwkTXsScJJfgxL/EDipfzx6g7s88HIpizdnidSnbiRisz7BUbwqPMSrSnSqRqm7PdjGDRF75oUrs6oRaW2eefxABGcEmMUDfIT81h+0J/9QTAypgTrqBx6+i9F/iTRxU2vZnEj11HUFYW9KrA6s+JLamHxSfE0Q1rREE6k8I8l4c1xyyPaxO4IobY2HAunMCBufPl8UtUq4c8UHln6Dc8zopWh5qHcn8zidTqTzzyR7FdhfoJPX3n6Kyaithpvo+sbyASGgHiYJ8yTvyAlCqscTJM7wT74GnVXz7mLW5iB8SVUWu1sYdCfIQkjLk9DOKS2LCzOOh84H3KG+y5xmfvkoVb5dswD1+S+o3i87Dpl71ZRkT5RCi73Hl71N9jLRmemnwT1C9Mo7rT05lK2u1hx4ngEuw6E31QPyg8/sIYqE6CP6tT0J+Sk5h1y9JXPEd4+SqibPjDRJy2ifERw/ddJOROWWTeA2HzXWsbP6jryB48zzRnNgS7cezvHPh96p7EB98SMh6bDcrndZYdBvxy2++KkGEnSPvT74odRkOzd88uAWRgoBkAau24NGnX6lM3eTUrjgHc89AENjQ0F28Ze7NPdn6YbB3+Zz+/JBsB7pd9SaTM/wAjfgEyaUpK77KW0qY4MCfYMl3J6RweyDaAXatlbCkWlAe48UewATZGqTLEF8aR4qTXlMLS+iZZCGSpirxXcYRRmLuCgmnwlHuzRsVotadra5NMeElTsYCap04USoSpC7ThRDFB7CFgn1pYToqC32Sps5aJuagbPJRToWUeSoydSyPdTwuGIh2IdP8AoLzHtNdtZ74psa2m0vz08WLxdZGZMk7nZe9/gxwXmvbu5quN7aLfaJeCYwiQA4kanbqF5/lQqSyL2dviPXBnmdlsTmOglpGQjEJ59Vvrhs7IkD9uSxN8XKG0qbmOdVeT44JkeExDW6Cfkrb+GrrR+KNKo1/dupvd4gfDhIw5nzjqoSxuW7R1qdapmmvazYmnJZW0XczV3p981vr3pgAwsVb7K4mBOf3koNNOisaaKI1KQdkwGN3ENb6lN0rXT4M/te1yauS6cD8VagXRGEeF2EbmCdTkk767MVK1Z72Q1pdIBbBAgZQMokfBdEYxl2ycnJPSI2p4cMhA6AKtPIDzOnp9U7Z+z9emR4sX9J2Cs/5KTqIS3xdLY1Wt6M8Ke5Mn3dBuoVaR689v3WhfYabNPE4+g6pC02WPnH1TKYriV9NwbkNePFTJzyzOp+n3zU3WbDoMzvwHFcbwGm55KtkmiLTAjU6nr9lDfmZjMR+zR55eqM8R1zPIbffNQojU8c0OQeIWnp569PkB8Qrbs/Zy6qwbF4Ecy4Z+5U9MmOpWs7BUDVtLTqKYL/SGj/8AR9yeK5NIlkfFNnrgqqXeJemCj0hxXpvR5q2SD0Kom3xCWLUnYwAypU6aNhQnV4Ws1EjZyo4UtVveMgEezVC7OEbF03omaeSCKKZc9RRNQ5VqgaKNO0lLssjpzzTLWwplBllRSc+Ut3ihWxEZLGHGPCmaoVC8VQeKmy0P3WoFlwbUEpbaTXkGMwHD1CWFYqbLRM+SXJFcR8b/ACR5/ed3OxkBnUK37O3R3NN1R3tPyHJo+p+C0bbOHmIzS18OAEDQZLzoYuL5HqPK5VEz1tOIkKtrXeD5pu1VoOa5Z7QHEcUk6KU0JNu87ZFTN3OO6vWUgpd2EHjsymyjp3WAp1KLQNPdKsKzkphAyHvM+9DjRuymtVBzvYafMwEvRuCM3meQ06ndaAFCrjJbikByZiL8oQ6AkKFGdOiu76oEuy1PwXLtsBGZGnxj/pJzpBcb2UV5WcsY0n8ziPSClg3QcSP3Wj/w++vXl5Hds9loOs6nzJT1uuPCRhZkYhPyqIaV0ZSvQLaYJyxEj0zP3zXov8MLFhY+qR7QDW+Qz+QWDv8AqCraG0aZGGk3C522Mn/MM8BkP7SttZP4lWCl3dmoMq1YDWY2tDW5DxO8RkjUkwu3x1TuR5/lStUj0RtUKJrrlge2rTa9plr2hw8iJR32UcF6Fo4KYm+0FEZaEKvZo0S2MqlRaIuUky2bVBXzqLSqxlRMNceKk8ZVZLC/hmphjmgJQsPFRIWUEHlRK0v4KDbQuPOSQc50p19E5Otl9SvZh3TAtbSs1T7PO1xHon6F2YMy4k8yotJDxlN9otyxSaqetfjWZEpR3acDSVkmwyyQj2zTOhAcWqkp9og/XJN07U07opfZlNPoe7gFRqUA0EhQNQgZKrq3nUDs2+Gc/LdK1aaH5qLTYb8fga475DpJ/ZZ63XyCdVaW6iSXNBicpHrKy1+XI+mPa1EgtEHnroV485zXR7mKMH32wj240lWd3dVh4mFWsdaaRBD8TN2uAJ6OEH4orHvr1GktgNPUpefJUW41s2dKtko1KyBROShUeipOiSSOV6qBjXKhQwVrGa0GBUmoMojHIpkJAbTYWkzGaQvWqyjTni5rehOZ9JVu96xvbS2yWMnSXH4D5ouKYE37NBZ3MHiBGeaoO2Xa8taKVH2jOJ+7ZyhvPnt56Zh97ljcLSfXJK2R2N2J+gzPy++StjxvtiZMq6XYajTwUXB0guJblrAjF9ECk8NEMGEHWNT/AKnalfXjasTxGQAgdTJKDRqBdKWjkk7Z7f8AwqvbvbFgOtF5Z/afE34kdFrqzuC8l/hTeeCvUpTlVZIH9TM/gXL1Vlcbrqxu1Zyz06Bm0bFRLAUatSBSgyV00yDTXYT8PwUmthLG1EFGbXlDYE0OB+SG4SlDVK+NoIQqhuaYSqwNzJQxaWKovi3viAI5qso21wGbpQRKeVRdI3Fa+WNGoVJar9c7JquKnZ+nMwpsupjdAAppovKM5e6Mk+g9xnCSusuqodlr+6aFOmwcE3Nkf4q9sy1K4qm6dstzPB9owtOxoUgwJXNlY+PFCDGQIK+fZgdk86kFB1JCy9CDqAxSeCRvux42gASeHmnb2tHdNDzoDmvOLTflR4c9rKjsyC9gcWzOmIZLzM7Sk4nq+LjeSnZb2m7gMslClRDdlmBf4aCYqA82uTFm7Ys/Plzgj4rmX/DtyYJR/s1HeINRyrKF/wBF5hrxPmm21JQvZFa7JuKEVJzkMuRMdxKQqIBKj3kLWBoLVrQvLu0V5mrXeQfCDhHT95Wp7W9oBTaabD43Db8oO/mdlgQF2YIf7M4s060iTRmrKy0xvociqpz4TV32sgwcwfcutnKP1LBlB12KrCyCrvH7knbbLnI3zSBHeyVv7u2Wd3CqwHyccB9xK97rWMgr85UJa9pGzgfQgr9LPrYs+KtisllSFcxuo4U6yiSF93KtaI8Wyqw55psUGkI1egFBlKBqtZlCtCxpwjMYuOaEajkjyZlFJi9ezBwVY+5xOivKkFLuasnQs4KRdPqSguKzJ7Tcigv7SE7JVjkB+TjXs078ISlW8GtWYtF7vdvCSfaSdSSnWJvshPzIr9TVV+0rW6JX/EjjssyZlWNnrjDBTPGkRj5U5vui/s9/Yt1bWe1zusMdZCKy8Ht0KDx/RWHlNfsbm22ZtSmWnfTzCyd8251KGsybGYGUHeQh0u0jxkSm7RQbaGB45g+Yj9l53l4ZRXJHr+D5cJS4matF4ueYj1j7KW/Ch3tR6K6rXTCUfYoXmc5+z23lvoUs930afssbJ3gSjAwoPplRwlK22TZPGoEqEqNSsAEQNhHVBCoO0PaEUWw2DUPsjh/U77zS9/dqG0gWs8T/AHN5n6LD1q5eS5xJJzJK6cOHluXRy5c3HS7JVaxe4ucSXEySd0J7lxz0ImV6CRwNkgUeigtCOMgszIuLG+UdzcWXRUtlrEFW9nqZpWEiKEbL227L6DqbCd2NPq0LxipUkL0K5bcHUmA5ENaPQAdFTE0nTIZ+VJxPQKF5NhK269mtVA2m/YFTbQJ1CvxRz/PJqqJ1e0OaGe0GLJHNyBwSlbs+RmE6cSElmWzrbxdORT1K8nRmFXU7O5uoTdMyNEHQYykNC3lcqXmlcaDUppkkFzkVzmqOFWFK7XuEgKRud6b5EcfwSe6K0tXwpp512vGyA6i4agrcwfDXYMMXyMygToEX+W1D+VDkN8b9IULlzEmH3dU/ShixP/SU6aEcZfQA0pV72erYW1GHk4f+J/4qr7sjUFOWKzOmW/c7KOf8oOJ0+L/jyqQW01TKTq1US33faWmW0y8cW5nqNVWV6lZutGqP/rf9F884yT2mfWxnGS0wtTRJ1q4Cpbf2spskOeARlG4I2gZrN3h2zLvYafM5e5GOOcukCWSEe2ay1Xm1gJJAhZS+e1ZdLaeQ3dv0Czlptz6hl7ieW3QIOJdePxkty2ck/JvUQjnyokqMqBK6zlbOkrrQuAIjWrAQSkyVKCSptZlCK1sIDnGshNtqylHvTVmp4vL4pWEsLEMRE6fRaayuwiAVRWSl71Z06mYHJBoVm17KX+1p7ut7JPhcfyngeXwW0qWRuy8go1IK3XZK/sQ7l5zA8BO4H5eiaEvTFaNBghFZSlCqkobbdh1VaFuiNpsYlQbZQAmqVoDl15CZMVpdlNXoZ6IRpK1qsCTfUaqcyEsZYWSrDRkmQ0HZcbrojOMBSs6aAd0F3+WsOyh3gnVMUqw4ppCqiDLtaNgu9yOCaxZIFR6RD0gYsrTsp/y5vBdY5MUnotgSRXVbrB2CjSsIadFZVCgFhWuzcUcfVACR/HNnVTtdFxXmHbrtkyyuNOi7HX/MZltPz4u5bRnwW0hZOXSRnP4sXXRpW4vpub/mtFR9MHNr9CSNg4Q714rDucp2i0ue4ue4uc4klxMkk6klDAUxzoXV8ouKxj4ldAXAFNrVjHWtR6bFymxGby/ZBsolRJqkSuBqNSoBYx2jYydRlz+n1VnRpsaMyk+9w5NU6dInMlAxYstcmAE5RdnKrKQhPWaogwFjTcmrNaC1wLTBBBB4EZqtpPTNN6Ux6HdV+isI0cBmPorI0Ad15hZ7zdSqNIMcPotdZL8dUbkcxqPmr45XpkMn479Ghow1MMcCVl3Xq4aoX+InDYq3FnP/ACILs11SiCk6lizVHR7SncFNi/2ndI4Mos+ORd1r5pt3CrzfIqOhunFZRzydTKPYnEOTfGc/8qTdVo2lOziNVMUoOqp22h0aqLbQ6dSlo6fkX0aWkVNxBSVkeYRXuQSLXoN3a6DCFjMJarVPFYwereLW6lL1+0FJjS572ta0S5zjAA4krJ3xaHF8SV5l/ES8KnetpYzgDWuwzAxGZJ49VpKlZGOVym4/Rou3P8YTUxUrFLW5h1YiHu/0DVg56/6d/K3OJMnNfFfBTL2cXQvlwLGJErgC4VILGJNCIxDCboNylBjo6ylx9ERcTFFg1WCcps5JiFEolMfJYBKlSR1Fq+CBiTSmaTku0IjEDFixGpnJKNdkjNOiUx21aeRVjdV4FpBB+9wq+0DI+SFYTkeUIGq1s9GpUm1WhzdCPsJW13aRnCW7JVTLmzlkY5laWqMl2QyNpM4J4Y7RljThCL4VnbWCTkq57AuhOzhlGnR//9k="/>
          <p:cNvSpPr>
            <a:spLocks noChangeAspect="1" noChangeArrowheads="1"/>
          </p:cNvSpPr>
          <p:nvPr/>
        </p:nvSpPr>
        <p:spPr bwMode="auto">
          <a:xfrm>
            <a:off x="63500" y="-862013"/>
            <a:ext cx="256222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2" descr="data:image/jpg;base64,/9j/4AAQSkZJRgABAQAAAQABAAD/2wCEAAkGBhQSERUUEhQWFRUWGBcYFxcYFxUYFhgVGBQVFhgYFxQYHCYeFxkjGRQUHy8gIycpLCwsFx8xNTAqNSYrLCkBCQoKDgwOGg8PGiwkHyQsLCwsLCwsLCwsLCwsLCkpLCwsLCwsLCksKSwsLCwsLCksLCwsLCwsLCwpKSwpLCwsLP/AABEIAREAuQMBIgACEQEDEQH/xAAcAAABBQEBAQAAAAAAAAAAAAAEAQMFBgcCAAj/xABEEAABAwIDBQUHAgQEBAYDAAABAAIRAyEEEjEFQVFhcQYigZGhEzKxwdHh8AdCFCNSchVigvEkkqKyM0NTc4SzFjQ2/8QAGgEAAgMBAQAAAAAAAAAAAAAAAgMBBAUABv/EACwRAAICAgIBAwIFBQEAAAAAAAABAhEDIRIxBCJBURMyBWFxgfAUQlKR0TP/2gAMAwEAAhEDEQA/AGP1P2B7OqKzRZ1j1VFDoW/drdjjEYd7DrFuqwPEUSxxadQSD4LN8HLyhxfsWMsadkrQrZhKMoOsoPCVYspLBVe9B3rb8TJwyooeTDljYXUpyhX04RjtU24L0mTCpGHh8njp9DDUq6NNclUZQcezTjJSVoVehcylzIAmPMC7LeaaaV1Ermcec0cUNi9An3NQ+KByqvmknB7GQT5BnZqpGJp/3LbsObBYVsN8Yin/AHC/it1wrbBeS/EPuRpYR8oN1EowhQ+3NqezbA1KxsmBZWkzQwRlOXGImIx7GGHEAqD2ntYkwx1uSjatQuMkyU25WsHgwxPkjexeLGDt7Z06qTqUmdcBKr1FsJw20nsNj4KS/wDyM8FCpMyB44vtCZYoT3JGlvbIWJ/qNsX2OJLgO6+/itvKpv6kbG9rhi4DvMuPBV/GyfTyJnk5K0YswwVIMfoVHFFUHWXo0yi0TgfmAK5Ka2e+QQniF6/xcv1cSkeV8nH9LK4/ujzUjqS6BjVCYh5qSBIbv4nx3BJ8vPjxR9XfwW/Dx5JvXRyazSYaZPJOCY93z6wm6VBtIWb8ELW2xM5ZPKN9vReel5M37m6sUUGMFQ8Bz16pHUHGJf4D7XTdHFBo75vHuz8eCebjCR3W28vWUp5JPthKKQy7AXm/mZTFfBuOjfKf9kZn425Zm/RI51ph3UFpHpCWER+DqvpPBh9jOhItp0C2vsV2pZi6R3PZZzeW4wbwsidUkWcT4z/0lM0dovo1BUpucx7dHNmRyLd4PDQql5Pj/VWux8JV2fQ1V8CVQ9rYrPUJTnZn9QG4ukWVIbXAOnu1AN7OB4tUdWdJKzMWNxk1L2PQfhsFuRyXrglKGJbBWTYEASpMy8VJwhKRLC9lXEGpIbHYcPY5p3hEpCso8cfO3aDZhoYh7DuNuhQNJ0LR/wBVdiQW1mjk5ZsvR+Ll+pjT9yrkjTJDC14cCpcga7tVA0BKe2ltKKYatjx/N/p4SX+v1M7P4f15xfx3+g1tLa94F+A+qYp1nnXyH5fwUQ+v3uLjeDuHPmVL7PdwJHHd66x5KjKcpvlJ7LyioqorQ/iKb8szFt+Y+kwkw9Isw7nQe+6BHLXoNOtkXVY3KYGY8bfNF4nAxgmF1jmPytfohOIfCujRrR1u7xiB6o5mN5tn/T9So2jhnGJ9m7hmd8rhSDaEDvMA5tAI82nTwUnD7KzT/wCY2erEppwZt1gj4SPghjhGkSI8/nEDxC4pNAMNcWu4aH/l90rjgjENB1894+qjcWCNTPPf90e6rxi+8e6fDVp6IXEAG+78149fNCwkRtPEPpPD2mCCCCPitB2NtkYimHaO/cOe9Z7XpkSdW+o6Izs9tH2NS57rteXM/Pkq2aFq0af4f5LxT4vpmhmovBNtfIldSqR6o7Symy5dLjhV6Ui8uINUXkqRZjPHET2j2WK9B7DvBWC4/CGm8sOoMeq+jnCVj/6m7JFKsKgsHz5i59Fe8LLwk4/IE48inB4aOnqVEYrElxJO78hE16/D/ZR1bSJ6rWjt2xctKkc4cXLjr+WlF4ao57gB9vLehXbm+J+n5wTlCveG+aOwKLjhsK0NEwTGpIP2Ui/F/wDDmmRN50LiLbiNFXtmVIjnx1UtWY8NPs3ETyt4oXIJRIdmGBMtcWDk9zR5EXRU1aYBbFXrAd0BFj5+Chcbg6pdJJJ6DTonMHjatP3mNc3jGU/9MeoRqSBcWTGH2hSqki7H8CIIPX6prH0ARDxb9rxaOv8AQeenRN1KtHERLcrxz7w/1D3h18lwMS6kMtU5qZsHHUcncuf+4K7Bao4ZiHMJp1L8CbSOB4HmnBA10O+P+5MYzDRDZ7ujDvaf6Z4ax5dOMHiSRcXFnDjw/Oi4haExdMtuBb5ceiBkE204T6hSTHR3T7p9072ngeI+nNA4qmWnT4ecoH8DV8lo7L7akCk83/aeI4dR8OissLNMNXIIIO+ftyWh7MrmpSDo0sfqs7KuMj0/4f5POPCXaCAEoXgu2pZpiALrIu2sTv8ACngutA2jS0i8Eqz60ePEWd/rFQJoUnD9r3T4tgD4nwWiKG7S7DbiqOR1oMjrBHzXQlxkmcfOJdDSSbn0E6BC023vvk+SlO1uyv4bEGlmzEO3CFH0KD3gkNJGg6b16KDuNleXYLiDlH91+o/ISYP3gjf4BxMOHd3zAM8uaQ7Kc0Wk633eko/YH3LFsumC7y8twVsweFDrcLeXwCpWwZD+9McrnyF5V52BRdJc9paCSQCCDck6ePoq85UWYKyTb2cY4d4ITGdkGftEKy4WqE5Wul8rDoy/aPZEgyFCYkupuyVBma4GJ/cN46/nMaxisNPVVPtHsIVGFpHQjUHiihkcX+REsakvzKVTqZf5bu80+4d+XWDzFvLqm3uAeDx7rvr5wUJVe5rjTqTmadePMdfj1TxeHt6/FXEym0EvfPr0BGvmPgm63ebzHTTeCkw9fM2TrIB/u/a70hMvOV0i304eCGQUQanioPLhvH1Wr/phjWva9j4vp4mfj81kGOp5XS3Q3U52O257KqJMAnUajmOHOFW8rHzhaHYcjjKjd6/ZdjriyZZ2TvdylNi401KLHzmDgL7x9VKhqyFJmivNypVZEYXYDG80f/BN4BE5UsKLETzzk7bPBKuQllKsQeKFx2Op0m5qjg0GwnedwA1J6IhzlSv1K2W6th/aMn+XMtE3aYvyiF0Um6ZJmP6iVaVXHPfQJcHNaSSIAdEOIG7Qaqu1MYYibDTQDnewXWMduJyx+2IHpr4lR1Wu2d7jzsPEfJehww4xSK82PCgH61AL89ec2RmG9o0gOiON1HDaB+wgeit3ZDYhxPeJIbwlMm+KBgrZZux+HnvRA48Vd6dOVG4HANpNAFgAnKu3RT0Y8/6SqXbLn6Eh/DwvezUI3tzRmHyzqCPij8Pt+jU917T4hS40RY/UpKNxmGkFSftwULXqjehCRmfbHs9PfaO8PXkqXha8EjxH55rUu0G3aABE5jwAlZhj6RFTPlc1pdaRGvDxVnC3VMRmSu0Esqhrz/S71adfEG6JqU56j15oCg3M3Jo4GWHnw+SewtY+6bEbvl+fJPYmPY1iWiBwB9Cg8PLHCOKl3NzSDrcdfuhMNTAqtDtMwk8pAM9JS09NMOS2mfQ3YqgW4OkP6gHRwmCRG77q0tUXswggEQNwG6Bw5aKSaF59OxzOpSZ0uRLlCkg4Shcr0pFhnRCaqUwQQbzqupSVHgAk2A3qbsg+e/1NcRjKoyxByjoBYzzF/FUZ+sLQv1A2q3FYl7wBkHdaf6otPMqjuZ3iAN+usr0Xi/8AmkytlWwdtPqtc/TSnFI8gPqswLYO4m3HXktH/TfFWe3ofkizP0hYVsvONzBstEqk9oO1VanZrHczlMDx09VpeFZIXGP2MHiICQl7lh60ZJiqmLOH9vUfTptJAEjPMzc5dNOqB2DjHVHlr2NN7PYCAbTpY6XWj4vssLjK2Du0nrGpROy+yrWd4saOEAWRypqkgEmnbY3sWiS3fZC9omkCBv8AgrRgMGGuQW28J3wUrjoZyMxqbIe6nUqNe2mGAkAAOe6OAkHSb+ipG0MVVcXAvL2zaWxPhuPit1xGw8wsBB3QB6BQmO7HBw90DwunRko+wpxcvcx0PIdvv8Ueyq1/vd13G8HrvBU72l7N5BYdCq20NdZ1jpmGk8wnRkpIVODgw11J2+CNx3/8wt5ovC4UPgG4neLjxkyhMJhXj3XDwI+G9S+GwryO86fIeqGSJgzXewG0XVKGVxJNM5AY1ZAIB4kTEq4ZlmnYnbTaVP2bWl7pmGXHKToNN/BXzA4t7ruaB0cHeossPJFxkxzD5SpGvS+0QEDa8kleVcYKqx242v7OgWAwXA+A4qx1qmUSss/UjaBMjl8iPnHijxLlNRIM3xlfM/xsPmUA+zjpM36zpyRjmRP9VvBCVhH5qV6aKoqSdj+xC01w137rAn+r8labsTZQo1Q4WzWcDzEg/nFZ92P2eyrtHDU6wmnnzOB0cGNLy0zuOQDxTvZntNXfjKLS4ljqvugDQyIHID4IMuNvaGY8iSpm84CqpZlcQqs3EZb7k5/iirqVFzjZYKtdo4IM40OMC6gMRtaTlB1RVOm9rczDeNDp9l3OwXBIsGFYIlC7YpjLKqzdt4im7vgAcpI+C9iNs1qsBgtvmV3LVUdwJnC4mLFFvykKCrNIbmJuEzh9syNV3KjlCyP7WYIFpWL4wltZ8f1ELZts4jOIWM4w5qjnDe5xHTOU7D2xXldJCmvxtzH0RmGqE/8AmHxH1KYYwOH5+Smi0t5j1+6c9lZa2aZ2G2g2i8Gp3mEgSbgTxZpZbPQcCBp1Gh6L5g2btUsNjYiCNxHArXf067YB8Yd7r/sJ5D3Tz+Kx/JxSjLkWV6laNIhLCaHmvZlVIEK5L0jihcQUprYb0hvaGKAab6LK/wBRqwAba7oA6NEnzJARXbDHvbXIa4gQZANtSFSds4x9R0vcXBogfP4BX8Hi8Zqdgc7iAYdhdO8kknx+vdSVqf8ANjc23l90fsmnYuIiBbrE/IIWtEk8d/lp6LYRWaBhiTSqNqs95jgR+dF7D4unQqGtRecxDsjcpBYXtLTJ0sHGITBMhwPH8+CDY26Jqwbo3HYO2W4jDU6g3tEjg4WcPMFEup5rAwsw7C7XdSeaerHXjg7Qx1+S0XDYwG6z8keMqNHFK42cM2fXpkvphtQjUOJBPJp0BReG7WvjK6g5rv6TE6xxgqXwbwRbxSYqnvgHkfqihRNpvYJVr1XAk0HW4R8jdcVKtRjZ9jFibuA080W3bVMCHNc3kCYKHxO1RUsxhPN5JjpKb6fkmn+X8/cixtCvWdlYwNbvebj/AEge8fJd4fZgp5iTKlMPTyi6idt7SawEuIAFydyRLfRCe9EH2r2qKNF798ZWc3Gw+vgsuoM7o6fMo7tNt84qpa1Nvujj/mPNNbOZLB4j1KuY48I7KeSfOQJnyPcN0/hCJDwdfPceo480mLwpMOF+PhY+kHxTbW7vI/m5E9gLWjo0iDa3qFdv09wTq2JpwPcMlwFoBm/l6qmU6xYYIkcN3Vav+ku1g5xpBsDKToNd1wOCo+Y2oD8dexqlMGAu8qQOCXMshBDZKHrNlOFy5JUPY6rM87W9mKjnGo0zO5Z/tvZ9SiQHtIHGNVuW0HixMQJPXcso7TY6tXeWvb3WGwA0E6lyvePmm5U+gHBJaIISKUbyCfPuj5oQjvRwA9AE/jXRHIAen1lBNrd5g5H4m614FSYA+1QjiUy8wisYz+YevyTFZmnimCyS2A6K7efzErTadCwc3X49VmGx299p4ELWdnXYOipZ+y5h+0J2dtCDBsVY6EPaqliMNNwlwe1n0rG4SYyoa42WmrshpXP+HNao2j2mbvMJnE9pJnLf4eaZcSKYu3NotpNN1inajtM/EvIFqYNh/UeJ+iuPazHnK4ud3j6DkszcLp2GKfqK+aTSpCBSezakN5TfobKMGqLwB70f1CPHcrMuitHsmaYyktOhueh4eK5r7Jn3Y5fm9LRlzQ4e83UcRHxReFqgt4t9R04JDdFlRsixTiztOfyK079JMEQajhGQb+caeXxVQpbOzOAMlpIEjhp3vry1WsdgsDSoUXU2zmzZiDrcQI5WWd5uROPEbBUWqUmVelelZaDojsZii1pLRJF44hRtbbFYiW0df8zSnjibaoV9cxDRp6BBGRdeIhtvGu9k52M5XLug3Ss52tWy91tRxJjMDOu+TvWm49vccSZO4cSbC6zvbGDaKzQbxd53kk3PTktPxJq6K+bG+JW8dUc50mwPw0+KTZ7c1SdwCk9qUA5xcbN3D7LihhsjeZvzWzF2jNnGmB16c1Cd1vzyQ2IMkcvz5hSFVtj5nxsB5XQTacnzKMAP2GyXDr9Fquxx3R0WW9n3j2gb9pWp7AcMoCp5uy5i6DKtCUFVwRUs+E37NVmh1kS3Z4GqB2jjG0xcgKY2riBTplyz3FF2IcSScu5v1RxRDZFbbx/tjDdFXatHhforVW2eBMDSygqlQAkDdqT9lextVop5FsAFC97FOsw5Bld06zReB90RQc5zr3+XgNEbYtIeZjC0tGnP/NG/lcqawtVhJIgPiJOm86cVEP2eRukG8cRrbmncMIMT5hVppNaLMbWmWTDUXNAcCDxDTpHLXirtsHbgcWB5yugw7TfxFtVmVLFEG0/ZSmB2iR0F99tJNvks/PgcixFo23DV8wE6709nVG7Mdr2HuVHAWsdxvbobqz/4vS/rb5rOcJR00TSKhtvb7MPTL6h6De53AKl1ttYqr/xJc+m0mKbQTzkhukARcgythZ2Pw5LX1aYqOaLF9w3eYabBDbbwtMUyHNGWDaN0aLWweOsaVrYfkeR9STS69v8ApntXtIalJkXq2kRYEauMW5qGxmLP9zt5RtJoIMgNbwtflxQWJa0fT7qxixQg7SK+XLKapkexn73mVw6pq53l8AlqukyTYfmiDr4m07h6lWkVGjmq+bcdev2SOZrz18ZgL1G90tY3HjxXWdQbsOmM4n84FaNsAOBI1VF2RgjGYCZAPTd6WWg9n2A94GJH4FVyOy3BUiWA5FO+zRNLn9k4Kc6JfEnkU/tW4mkYECDHE215BQ+x9mZh9vrZXPaezCQbSL2+irmy3Q51PTcePh9VK0T2RWNwENtv1PnIB481nmMpwbaEu9CtW204Wa2Ijwjf6LNdrUsrgBu9TeT4kn0Tsct0JyLRHNpyIHFS2Cw+/gY8OP5wKBw1PWPzVS9AQSLXH1/PFObExXuGMrtDQX2y+V9PVdMwwqgloEi8biORURjK5cMvA38vkQER2arODwxozZtBMAEXPokvH6bQ5ZfVT6Dxs7M3M28e839zfqjKOxi/uscNAfkZ5hSh2S93eaIcNHC9t7XDeE1haha/Nly5Tle3cJtI5EgKjLJKJpQxQnsaZ2deyA7pbmnv8AdxVipPmJ6/REZwqr8id2Wv6KDL5jqkDkqL2s2sGtfLgDBABk+nirFtvaWVsyB15xH1WU7UxQq5nAkhtuGpuY4yfgthmGiPY6ATPjqo7EY2TDb/AF8E7XdNtBw+6jqj7ENsOVp8d6ZBC5MWtP73f6RPwQ1SpPIDQJzJOluZ49V0aXdtr+aJnQvs5wjrH1TuW3j6Wum8JS96OHyRGXfy+CC9hpaLt2Npfy2TzEq47MwQa4xv+Ph5qj9i3OywCbEEAzpE2PX4rSsBSzNJ3kyOqrdstf2hFOhO4ImnQhEUqcgLzqU/2jXn9kSQFgT8PnH+X4/ZV3b+wgQH07PbpG/kra+ANOgGp+gQOIpxmLuvIDgFDVnJ0ULaNIBgbBzmQ7rcEDj9ws47RVAahyxA7ojS2sclom3axio8bzlbpqdSDPDfO4LN8Zh5hdiq7JyLQzgGSbyNL+Vipx2HEA7wR5aKIwdKNL+m7SeB52UxhqmaI1kgjiIPnqnvYlaIjE3e0DeJPkbeakcHgXUGUsSwEgVSCN3FvgYcEPWpD2kjT3fzrbyWjYTAUG7KY3EVadMvbmGZzR3iS5pA1J00RN0kLW2yc2Jh2ua1wu1wBHiNFJ4rs5TqNNgCRrFyOB4qD/S4vfgu/wDte8NPFsg2/wBRd5K7hkBVZY10y1HI/uRQ34N9E+zfu9125zfqNF5WzamDbUbB8DwPEKtf4PV/qb6rNzYGpaNjB5cZR9bpj+2qua/Brg0cSQPkfRZvTqtFCpI7xdAHACD8VolezyTpcAdR8Cs2xez3+2e2+XNbd1+gWouzFekAPdqBc+g67lxh9nPqEhoPWPX6KaGzm7zbhun5lE0sW0d1ovy0HjxTnOloUoW9kYzYIYO+7M7cL+g3pipgNSdBuH5ZTj5iT6/klA4qpmsDc6a+cEJTbYxJIiGiC6RYkAAcBqn20zYaZj+fVK+lc8NB6/VHbOw2YZove++ZIE/m8KbOon+y9CDI3fDf9VpWApBreQ39VUey2BgDmZ+ivYqNbTbIcZFgGScwN3ST7u4DTVKj8hzdaHabGFroe3MYOXMJAsXS3XTcuKr47re8fQfRd1RmAAtJlsAg5Ig5jxncnqVANEBN2xSYw2hFzc8fkFD7eJgNHU9B+c9FP13AAkqFq0Ja5x1d8Pz4BDL/ABQcX7lC7R4eGAcAdeevos/xju+Q7jx3aSD1Wq9p8P8AyyeEn89FmNTBZuepF9x1HL/dRHsOXR6jhP3C5HDeOnFEO2ePfZ1I5wRIHimcI4tIvB3Zp8pupXNadDxFxPOEy6FVZEfwAqOpsaSHvI46SQD55rcFe9mfpVhw6XOfUB3GGjxLRPqFEdmsI12KFZwjKI1tewMfmq1DBlc5/BHBe4VsfZrMPSbTptytaIA/NUU42TTHrkmyEMFqVIJTWcJcSUNl5n0SpINFe7UbQFNh8B53EeRVIOOLjJJPmpPt9Wf7VjQYHe85+6rdeoYBzEyYtxTV8i2dYvaJNpygcNf90Xs3EFw7gjn9/od6r2JIBIuROvHRH0sfAiXQBoLeuqJRsFyonK74HeeD0/PqhWmJe60iGjlvcmcJRzd94y0xfWS7gBfxPgh8TXdVNpyDcBcgfAKVHZ3LQfh6GaL+9pwA4lWDZ+zxIYDYefj4kqAwGIhzW1HNbnIbm3N8SYK57T4j+GxI/h6tw1ri4EFzTplMWiwMb5vKHjydInnx2zWtj4XKJNvkAFK7K29Qrj+U8VskiaZa6JMwRIjkdCsLxfbTE125Kz5p3ljf5eYREEsgkcihMDturRqCrScWVBbMwASA0ANLR3SOoMpqxaFSy2z6Oq4ttNrqlUimxo1cRDWjeXcZKTZe1aOIZ7ShUbUbMS0yJGoO8HkV89bU7UYnEADEVX1Q2coNgCf3Q2A4jnKkOxe0q7cSX0ahpthz67oGTJMklnuDcAYETNhKlwpWyFkt0bftCsJhxDWtGZziQAAN5JsB+bklR7KlKaTmvaR3XNIc0xwIsbhYNt/tbUxVV7nOcacjIwkhsAgguZPeJ1M3vrZddne29fBF3socx8k03ZvZ5ifea1sZDFteu5Csbq32F9VXRq23MNna7mJHXesyx2BdSeYiJ8inNpfqJiK7TdtIAiW0x3iJkkPcSQIPomMN2oaWlteXRdr4zE3u13PnvS3jaGrIno97Jrx3h66eKH9hUpSRLm+ERwcPnCFo7UDzVdYNYJG4wTAtqu6e1wfccD/lMA/T1U00RaZKbEx4zywxyJBiRoY/bzWpbLxGZjSN/wBN6xRtcZw4NLXAg6Q0/Ra32drH2LHaggmOpS/cN9FmYV5xXNE26ruFJAHXahvZ/l0dVCFyKKCRm/6i4aKrH7gSCOZAg+ip9YabuC1PtVgG1GnMJ/OO5ZljsMGEsGu4fAWRxYMloCw+ALnTIAnn6DVWLCbLo0m5ntLnG/e+nDqo7DMFES/vPOgmQ36keiaxW1ATeSetvFFTkwNR7CcdtQHdbcBoB4KLq7Wdo0RzI+X2Q+LxReSBYb/wpilTuLJkYfImU/glNjmm7EUv4lxFIv77pM5eo90TaRop/tts+iccRh5IexryDMZodOVztRlaLbrqt02tkZwcsgOjXLMujnCun6iuwr/4Wpg2FgdTgPAcAWsbTDNblwaQOkBF1JAXaKrj8KaVT2biJAabSRDhITFGsDB/PuvFtiZJc7VxMm9tU9oOCaAcGpJNvzgOJup3azhhqAwwH8x8PrmNP6ac8umkkEtqQmezVLKHYqoP5dK7RcZqxuxoNoIlpsZBLXQQHKMdULy57rueSSRAF+A0AjQbhCW/VKvZBdIYc4TF154EaLtlyTzien3lJVFwPHwH+6YCDZIuCQdZELoVGmzhB4jTgZbutw8k7UahXtkngNfRC0SmNnDn9pzCJsbzaLG69hGOzFt53zbwHmmBX7wy2E2/PEKQweMyyT3jePM/ZBLSGQ2xhjnB4EnUW3jpxGi2rsrTLcPTadw9SS7yErK8Bs7PUY4j90nh5/mi1/YbIYOiqyfqLSXpJ6jYBPIemU4XLjkcV0LCfqlMSoYRVe3G1W0aLpdD3ghgGpMajhE6nkswoYlx7ziS6IBOscSeJ4q0/qVjw6s2n/6bZJ/zPgx5AearFGnIuINlZhDRWnN8gaq4lwk/YIeq2SpB2HIv9PkmxSTaE2wMUk62mJ8E81oCWByUgnnDu+avWE2hg6+y6WGyZazHBpfDczXOc5+YOJBIeA4R14BUd1JWTsF2lw+BrVXYmlnZUZlnKHgGZuw6yLT9UL+SUVvFYQMeWkmQ6DrNr6bl2zCF7gxgJc4wNYni7fA1PIFF7dwBZiKhbT9nSc9xpADuezPeGRw7rhDhojMB/wANh3Ygke1qSyiN43OqRB03aaWN4XSlq0clsa7QYprAzD0j/LoAibd+qbOdIJBgl28gFz4gEBRoEDoFw8G3Mi53mZ+67qNMXO5TFUqObsWk2GhcZJcd0R9fmniyAuKe/r9kRA1UCBc2f3GN4+CPraICuw73GItYfHeuOA6vv2GiKwj2zcj1PwQ4Mz4CVwJCCSsOLpl12bWEtAIMaR9CVpfZ5xLBII6rIOyw9pULTui45rYNisLWgKi41IvJ8o2T7Skc5NtcvEogTmo5MZl29yZzIWEZB2x//dq/3D/tCFb+384JF5Xo9FGX3MZO9IzevLyIERyHqanw+a8vLiB1m5dVdPL4ry8uONZ7X/8A89gv/j//AFuVG7Vf+FgP/Y+bEi8lPuP89g/kg6mrfH/tKSp+ei8vJwA5T0/OK5w+ni74ry8uOOMT7p6KNqe54/ReXlxwxT0P9w+C8Ui8hJJz9P8A/wAZ/wDp+a2fZugXl5VMn3F7H9iJMJXLy8hJGau9DLy8hCP/2Q=="/>
          <p:cNvSpPr>
            <a:spLocks noChangeAspect="1" noChangeArrowheads="1"/>
          </p:cNvSpPr>
          <p:nvPr/>
        </p:nvSpPr>
        <p:spPr bwMode="auto">
          <a:xfrm>
            <a:off x="63500" y="-1250950"/>
            <a:ext cx="176212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 descr="data:image/jpg;base64,/9j/4AAQSkZJRgABAQAAAQABAAD/2wCEAAkGBhQSEBUUEhQVFBUWFBUVFBQUFxUVFxUUFBYVFBQUFxUXHCYeFxkjGRQUHy8gIycpLCwsFh4xNTAqNSYrLCkBCQoKDgwOGg8PGiwcHBwsKSwqKSwpLCksLCksLCksKSwpKSkpLCkpLCksLCwsKSkpKSkpLCwpLCwpKSksKSwsKf/AABEIAREAuAMBIgACEQEDEQH/xAAcAAABBQEBAQAAAAAAAAAAAAACAAEDBAUGBwj/xAA9EAABAwIEBAMGBQMDAwUAAAABAAIRAyEEEjFBBQZRYRMicTKBkaGxwQdC0eHwFCNSYnLxFTOCFjVTorL/xAAaAQACAwEBAAAAAAAAAAAAAAAAAQIDBAUG/8QAKBEAAgIBBAIABQUAAAAAAAAAAAECEQMEEiExIkEFExQyUWFxcpHw/9oADAMBAAIRAxEAPwC1zBylSxbM7ImJa8fdeZcU4RUw78tQR0Ox9F2/AeOuoOg3YdR9wus4nwiji6MwHNIsdwVzoT9r+juZ9PLTSp8xfTPDnKErZ5j4C/C1MrrtPsu6j9VjBaYtNWiocKxTCiYFYYENjSGemYiqhRtcgb4Y9RVnlWHlQNYXGAJJ0CaISACNXqfAqx/IR6yFM/l6oATAIAmQR8wbhFkbRkvUS2jwBzyMpEEayLRrInr9VXxvA3suPMLAkbHoRqErQnyZjkKsYjCOZGZsA6HUH3qBSIMEoZTlCmRYSjKOUBKZFiCYp00oEMUkxSTIHo7V0PLHGzSeGuPkdY9j1XOtUzVyFJxdo93kxRywcJeztubOBNr0S3qJYeh2XidagWPLXagkH3L3bhWJ8TCNJ1Aj4LynnvBhmLJGjwHe/RbIOpcdM8gouMnB+mYFNWWBQMCnVpegXkJmhASrFDDF2gt12QF+2DRwud0LawXDabYIaHPAk3Jt1GgKr0MI5skCxBu6ATGhHQT8fmsxuIcH+X2gACL3AsMpG8FFNmPJkTfB0GOrYim3PTY17ddZyjqWwCFYwPGw+fFpta6JFoObs6YcPfPqshnHq9Eg1aby2ZDocCBab7H9Fq1zSezM0i4nzCJB6kQ3fUhJ/qVrnojxPFWN82QFmbLmbLS12pDhBg6X3ULMrnB9J5h3tNfHydpboVkYjPQLvzU3iHt1EbOE/wA+0WDxTcxZmsQTTfuD/i7rv3RttWg3U6Ze4qx7NcpB1FgPeJssTE05cS3Q31mN1JX4k4+SodLtdAMHbsQVVpZjfMLTaYN9YGinFUJz54I3FArNVgAuDtcaGe2yhfTgwpE00wUBRkoCmKQkJRJimJoaEkkkET0ZqkCu1sC0MkahWOA8GdXqC3kHtH7LjpNuke4+fCMHN8JHUcCpFmDE7yfivNfxDqB2KAH5WX969O4zj2UaRJIDGD6bLxTiOPNas+ofzG3YbBbIry49HlFL5k5T/LIWNUoNkzQiIVxoqiNtMkgASSYAG56LVFfwmQ1ocRAc+0A7U22gum28+5U8JXySR7Z8oP8AiD7Th3ItOwlXmkBrYnyiQeheXXaNjlAM66DSZDLmbSJRWd7NTyudMB0E9iR9tR8lmY/h8AiT5vZdfyuBkSQbAq6ylmdncYGg0sBoJdqO/VXG4qn7I820CXD3nYe5F10ZavswsJxGvTaWvc6x0LpI9L6b+iqvxRBmwJ6WBneRF+4jvK6KrgKbvaY4dMrgB7iW2Qv4IxrYa4Af63Z/lp8k96FsZz9SqYg5mg7Wg+617qm9oBvlI7yfmIIW5is7buphwAIzNbFu43Hosuu5rtJB6A2936Jpg0UKr72kdjce7smIsZN4t6jT5SrRoBoEtv8A67DvAUL35vLE9C21/RWIraFgsVfKbToeh79lLig2ZabGLHUHcfEEKu+kGsad3Ex6N/f6JVapJ6ffT7ooIyaCco1adR9NvmqxbdRNLHhCQiQpiYKSchJMhR7Twfl6pVANUllPvq5dFi+IUcLSiQxgGu5XI8b/ABIa2W0RnPXRo/VcNxPi1Wu7NVcXdBsPQLFGFcLg6OXLkzvy4X4Rf5s5sdinZW+WkDYbu7lYLEBCkYFekoqkRiiemU7ihak9It9D0WlzoAJ7BXq+MaB5jFiQBqSAB+yzXCxjVZ72EkNvM/X/AIUkrMWeTujVoVM4k39fktbB0qjxDQAOpkgf7W6E9yp+D8tnL6rreG8vOMCIAWWeauEXQwcWzl6XCSy+e/UifU9AOwUrcEXGQ55jebnv/iwegld2/lxuXRKlwMbCyq+cyz5KPOa3LLnnMXvzbAGw9+5WfiuXXN9p9TUalez0eHNYNFlcZ4cx7SAPhH3R9Q0weCL9HkONwsCGiYaJe7X3fzcrErOLbEekzMrveK8LqAGDLewAP0XL8S4WGNzOJ1gDvuCVsxZNxhzYtpkf1Li0NtDbi3U3v6lNVMROu0HTsipNJDtgB9xaPggoMBPmMD5k9AtJlLfiEtEDv9/1UCsipFxOwAB0Gmqiq1idyQev6qBqXRHKFEUMpgxikkkgiatNSlBSCleFSzpJcEMKWm1CjYgaQQCZxRgKN4QNkTqgF/WB1MIuXqLX4pviOytaSXF2giw+aHFU/LIINvlv6bXWxyjw0uo1az2lwBDBadpd9QiTSi2YpJyyo9N4RXw5ADHtK6Sg5sWheBY7HtDrU6tO9iDFxvBXVcu80VqZDKxdeIziDB09VinhpWjTDLb2s9ZLAUQpgLnW8bhsmyyOIc+inoC70VMVfRc+Ds67Fm12BcnhfxOpOMFpHqt3Ccy0aujgDGhSlikuaEssXxZy3M2LFPNpofXsvP8AH4t1Q5n2AswbNG5jcld1zczzE2I1FrfuuGyCHOfJJ9mY9ZA2krdp0qMOpbsycQzcTFhJ3sCgpVrRbWR6q9jqc2taIDd81yVm+Hf0W5GBloMhok7mfkgU76nlA7fUyVAoGmPCGKGUbkKY2MkkkgibDETlHTKllVHSTAClCjYjSGggUJciCAoBtgZl7FyNwgNwFO13AvPq8z9IXjjwvdOXMQBRpt6MaPg0KjUdIUFcijxLlSnUdOS+tlWo8ktdWa55JgixJM3sF2FSsAE+AoSZm5WTc+kWNJK2R8awLDRyZRJFrLyDjPL9Vr3CHEbEW9/7L2Tio36LOw+HbUBzBCntkRUbgeHUuE1xViSGzq/KYHodVcw9V7HZajP/ADaCB817FU4E2dAfco6nAWHUCPRaJZrXRTHFT4Z5pXH9ggT2Go+ei4TiBOaCR1jp8V7FzLgGNpkNAEdF49xXDxVI/dW6aSbKNVHgGnXtLu8DqTaT7tEwomNhofd0VvBcKLjeZ6e5XeJ4Hw6YP+RGu5uT9vitDyK6KI4JOO59GM9CnKZSJjEpkRCYpiBTpJIEe14Xk7B4Ch4uKio4CTm0no1q4nmjmRuKcBTpNpMb7MASfVVeYOY6mLql7ycs+RmzR+qzMw393qqzVCO3yk7YTQpFUFVw/LvHb4qy1/7+vRRaL4ZE+AiEBKMlRlJE2ROXsnBa1h6D6Lxxy9U5cxOZjXdWtPyCo1HSIwdM6rEB3hkgiQCRPXaV5/Q52r06rw5pAm24/ZdLiOY6bSWvcBFo3WNjP6eobPa0m99CPULNBV2ix3LohwXP5c8itI6bAhdbwXGl01Ihjj5e46+kyuXwnLdJxzZw+P5uuvo1WhgaNhCc1H0KLfUjRqY0ALIx3FYFioMZXIESuaxuMkkSoLks4S4FxjiGZpXDnhLq1WzSb7fMk7BdFizYzoEuC8bwjKeZ9UNdq4HX0hXwuK8TNJKT8h8Fg2MnQZWwSfygaucdBC4/j3FvHqkizG+WmP8ASNz3Oqs8yc1HEucykMlGZOxf3PbssSVpxYmvKXZVkzKXjHpDJgkktBnGKYlOUxTIsFJJOgRpsUrqX+VvqtbgPL1XFuii3Kwa1Hfquob+F7Iy/wBRNWJyiP8AmFWaHk9dHn1bEEWHsm0Hr19UdBwAgK3xjgFWjnBbOQ6i+m6zwJASUlLocPFvaWSUDgha/qnLkjRuTQBXacmcRmnkP5THuNx9/guLJWlyxiyzENGzrH6g/JQyRuJG6Z33FeXcPWIzFzC4QHsMGdp6qB/J1ZrQGeDWbsXAh0f7mn7LWq8LdVp21iywXjHULDMR6ZvmFmhN1RdUfZVxfAsa0zTpFkaRUkfOFd4XiMWD/dZDR+aRc+gSw1bEPvUJA6XCv1+IZWZQozlfFCkl6ZFj+IGFjVanVBisVcysrEY/W6UYi3V2HxXEy3KNTr6LiMS7NUd6x8LLrmsPhvqHoY9FyVJm/VbdPxZh1NyaCYICMlCiKvIroFEECIIBDEpikSmKZFsSSSSBHvGLq/09IUMNlYQAC42De/crKxNQ4Ki59Fr69Z/tVTe/6dgtHA8DNU5q5BPiueOmpAHwWtjqQYP9IF/ReXz/ABnZk2wV8/6jbi01ryPG8Dx2p/UzVJOYkPB79lDxSiGVXAC0yPQrT5i4TTdiC+iYBMn/AHTsgx/DHVXNLYmLyurDNByjNcblyif02XHNKvu6MRjoPZFiKWUx7x6LUp8r1XezBPTdUMWxzYa8EObLTPTZaoZYTdRdseXBkxO5qrKxWly3TnEN7Bx/+pH3WZK2+T2TXJ6MPzIClk4iyEeZI9B4LzAGtyu9oWutShxyTfTquC4rTLXSLKh/1p7RBmFhUL5Rc5Vwem8Qx9OLALieM8YYCQIWDW4u5w9oqpkLu/dSWOuyDl+CTE48uSwWCNQy7Tp1RUMFJutjD0YCk5V0RUW+yHiNP+y4f6T9Fwwau/xVLMxw6gj4hcE6mWkg2IJBHQhXaZ8Mp1C8kwUiVHUKAFbNpieSnRKiQgoki1ApJEJkAKEkpSQI9OxnH6oLfO5ua5AER2Cp47mSu05C52V4tmiY9VUxGIq1HDPTJy+11hYvFMTmrDzEAWAdqAuJi02OXG1CxZpxyxk2+zpcNVbUyh0Dv+q0cdhi0AgshtgRuuVw2Iy3zBFiuNzYKUsEm+j2GTLpcqU8no338Q8N7Xgi0adDsqPNlJjzTqSBmDrDqFitqvcQdh1/l01cyLkn9+g2V2LRtTU26o5fxL4lDJ4Y+TQw3IWMc0F1NtIOAczO8B0HQlgk6dYXTYXgbcKxrB5nG736Zj9gOi6vguNGIwtOru5oDuzm+Uj4hZXFaRLksuaUpbekjHhgoq7uzJxdIObBXP4vh3db9U3VHFBRi6LpIx6WEa3UT6qdxGyNwQgKdiomwrFcAVakpcygwCiUPEuTW4gh4d4btHENzA9DEi6nw9GV1fDqFgob3B3EHFSVSPK+OchV8MwVXQ+i4wKrNA7/ABc03af5K5mpTymCvWvxG45T/p24RjpeK3iVI0aA2GtPVxJmNoXnhoBwuuvik5RTZxcsUpNIyaakKs1uGkXbcKs5SZZjfFAJk6ZA2xFJJJAjrv8A1MX/ANyYdEOA0I6rE4qZcHDdWMNwRrblxJ6Cw/VXqdANFhH86rNDTRxyuJVuKOGpOcWmCBG9la8ECTvoFNmTELRHGlyX5dTPItr6GNmqGq3yypXlNUUzMdJyRzU3D5qNYxTcczXahj95j8pt6R3XbVsOKjczSHB1wQQQR2IXjLzlMH2Toeh6H7LoeVOcDgyWPBfQcZLR7THf5NBMX3G+qxZ9Pu8o9mzBqNvjLo6biGBIusqtTXbVGtq02vbdr2hzT2IkfVYeJ4dBhYU67OldnMVKSFrFu/8ATLom8Jup7gMhlEq3hsCTstzC8GB2W5g+GNGgUHIDHwHBTuFBzTzC3B08jb1ntOQbMGmd32G5Cm43+IOFw4c1jvGqiQGUwSA7/U/2QJ6EleV47iNStUL6js9R9ydB0AH+LQFow6dye6XRjz51FVHsie8kxqTck69ye6sNYho0Y7k6n+bKcBdM5omhVMbgQ4SPa+vZXoTEJAnRzTmwYNuyFbzqAd7QkfRQ1ODNOhI+YQWbzHKSkxFBzDDh+/okmOzqyNUJCJrwQCmQVEbjdOUFR9wjJQAEJqhRwhyoAheyRB0KqHy2Nx9loOb+6grtkfQ9CgR334YcTD6b8OTdpNSn3abPA9DB/wDIrqsVhF4xwjir6NVtVhyuY7T6g9QRI9CvdsBi2Ymiyqy7XtB7g7tPcGy5upx1LcvZ1NLl3R2v0YwwN1K3BrXOE6oX4VZLNdFfDUFnc9YoUcBU82Vz4YyCWkkkExF7CStbF4+nhqTqtU5WtHvJ2aBuToAvGOZuP1MZWdVfIGlNkyGMGg6dydz7lo0+FzlfpGbUZVCNe2Y7hszfc6furFHD5R1O5OpPVPQYdTqf58FOBK6pygWhSZUWVPlQAITPNkSCobIAZgsnA2REpkAQYrDh4DDuYB6HqkjL5f6D5lJILCwr7R0P1upnPgKjRrQ4j+W/5U9V0+iYhvElwH83UygpRmPaysl0alAxiExS8QJiUAMVE5sqWUD0AUK9TJfY27Duu2/DHmynhcQadY/2KsAu/wAH/lqdhsexB2XKObPdVKmHj2ZH27hJxUlTBNp2j6nPCWkS11jcWmRsQQoqvCoBJe0AXJNhAuTJ7LxrkT8TamFb4OJ8R9GIpupEl1O42JuyJsJI26IvxB/ECniGijg31Cwj+9UeR5pv4bQRNtyfRZXp430aFqMi9mZ+IHNgxVfJSM0KRhhiPEfoXx8h27lcxSpOmXHuGiYHrsYTUaf8+6sNC0xioqkUSk5O2OFLTadAJWlwXlqviv8AttAYDDqtQhlNptYuOpuPKJN9FsYTlyi2qG+K+oWupy5rQxnmIPlzS5wAvMCw+LsRzCUrr/6Si2oS5ob5gAW4cPaT7QsbuHW2g1UfEuS3HNVZlpsu4hxlrSbhjS2esX0gXSsDlQoq1lq4zgFekJfTMBuYlpDgG6SY0EndZWIHlKkA4KdqjbcKHF1YBG5t8UANTdqepn3aBJJ7oASQBVq1POrviW92qysRU83qArOHxXlPb+BAkW6ToBPU/T+FExuYpUcMYE6Qpn1mttKAHDYSlRC/dGgYkJKJCSgASmLURKFAEbm9LIwzsEyMFAhoW3y7wunUJqYh+SjT9oAw+q7Xw2e65Ow7kLGXY8FwBo1WU61HxGtJzNNTw2CqQCHOzWLREGNhNwIKYwONcVfinCm3wqGFoNeclP2abC4NBdF3VHWAEkuJtZZVfmN4Z4dACjTGkQajrES95mTc6QPgqGJxrnZgTOZ5c8gmHvkw/wBwJj1PVQhFAdhhcUW1abnupxNM3ESPLADWkDMAdYOl1QxnMlUYioXZHjO8ZXMaPLnMNzMyuiAN9gtWhXBo0ahcyl/bYA4tklzYYT5X3gMGoBXLcYfNeqZBl7nSDIOY5rHcXSQHR4DjhxLn06YdTquDcjKZDg8skm9SSDcuy7ndctxzDeC4AGQSRqCRpM5fLvsTGknVVW13NcHNJDmkFpGoIuCPerHMIOIqOrtHl8NjnjRrHugOY0ae3cNGgOlin0Ip4Z9lTfVzVBvcpHEwwneFFg6gaC93oEwLGKdokq2IxIdBCSAKb3eUHpY/b7qTCEe0TYa94uB7yoGaEfyQoAbQmI1W4xzvM4m9mN29Vdw1CLu1VPCATPQQOyvtekMsZ0pUIenzIGSEpkEpZkCCKElJMgY4CUJpSLkCLvC6eatTFrvbq0uGs3aLuFtBqtTHBzRVJyNc4gOBJY+De1NwzAR1P5lkcMxQp1mPc3MGuBLZLZG4ltx7lrcfxRLGeyC59RzvDGVoynKwAdMsG99LC6QzFSQyu24BwQYWkMTXa3xZmjSeQC0BzRnyHV5k5QdLGDNhsCu/CilQoTSaauR8hxkg53wHCo8MbaLRPVYXG6Z8TNlyhzQQIaBI8rgMlhBabBbuP4o9jXNqaVXudkF6kuvAzWcCTMgayB1QYVja9KpTDWtYSXtc7NmYYcREySTBB2veJSA5FwWkahdhmhtMOINRpOW4aYeCHXm7jbUT00zcZRcxxa7UH1HqDuO6koY+tQpgtDg1wNQuByiAYaMwgzLNJm9kxGDi6ugHf6qF1TOWtGifGPBhw1Mz67pYMRLumikIkqu80DawSQ0xJSQANQZXKu/VW8TStIVWbhAF6hUiwVtlVZdJ6uUnpEi4KqkD1VaVJnQRLEopVfxEQqIGTIS5BmSKAClIlCCkUAEHwtnH4kVqTDTY6WiXySZL8jSRJJnOCD2Lfdgly7LkoVG0X1mVB5KrIpMM1JZ55Lf/AI5yyBcw6LgJMDa4ByV/TNbXxQHikDwqMSKbyCWPqgjzGR7A6GZiFkcd4+Gl9R0Or1gczCAQwEFmckfmtIg6ERa5Pi3HKrf7rg8Vny3KHB1OrGj8swYi8agtNjdcVVrl5c9xlxJLidSSZJPvSSA6BtYHDUnvdL3VKzQ502dNMh+a0RmcddtFpYDEUqtWswua1/iOeMpGWs0nPkmwzgmIHtbCW3zcGwPwFFlwXYmsC6bAZaMS11tY83r2WZj4/qneG4jzjK5xylptdzjoQd+yYG9x6lSq0i8uitlZUp5bsdSJc00wYnMCLCPymNSuV445jaLaYAL58zvMHCCfLBMAeztMh0rqMRxSaBecrfEa6nUhgyOe2S2uwETBa7oL5+wXB8Qq5nucJgkkSZMTa6SGykVM02gKAKRrjsYVhAv0WBo82uwTKswdbp0hhVO494VM6qzVPf6q1W4BUbhG4k+w+oWN6wAfN6Egj3JWl2NJvoz6QVum2NU+HogCSo69fZAyRlWSpC6FFRZAkoQ+SgiWWvRtcomKWmEATsTpNKUoAchMSiKjJQMAqTB4kscCCRB21I3He3VRuQsN0CN2hzY9rnOgnylrbzeHhjnhwJOUvzQ0iS0HutPiGLp4hrQ0UjOaPZc5uTw2UqQJAqmQ1zydSahicq5CoFCxszIRQztsPX8OgKYgspvZWLoAq56zaY8LK+Q1ocWtdJ80GJgqBrKIe1wouqPMlxqOzMytaaYMDKCZAeZtaNFh8L5qr0mCm0tytM5XSc0EkTfQE7QqPFuIPrODn5RDcoDAGjLrEDulQWaPMHFjVLpIeTAkgDw2CMrBG9vcDG9ueqCxVigAoHi5HqE0gKoU1NnUfMBVwpmN7KREsDEbNAHcX+aSYWSSGVnr0njn/sNH0o//AKSSWTU/dD+SNWn6n+xwlfQKnukktRnZcf7ChpJJJkS0paaSSQFhIJJIAR0ULtUkkAOVE1JJMCSsoKG/82SSQMio/wDcKLEJ0kCAwiif7XvSSQP0Vh7Ss0tEkkyJHT9pJJJIZ//Z"/>
          <p:cNvSpPr>
            <a:spLocks noChangeAspect="1" noChangeArrowheads="1"/>
          </p:cNvSpPr>
          <p:nvPr/>
        </p:nvSpPr>
        <p:spPr bwMode="auto">
          <a:xfrm>
            <a:off x="63500" y="-1250950"/>
            <a:ext cx="175260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1118864"/>
            <a:ext cx="2476500" cy="3674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860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033" y="57679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qui 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ISERUUEhIWFBUVFBQUFBQVFBUVFBQVFBQVFBUUFRUXHCYeFxkjGRYUHy8gIycpLCwsFR4xNTAqNSYrLCkBCQoKDgwOFw8PGikfHBwpLCksKSwpLCkpLCwpKSwsKSksLCwsLCosKSksLCwpLCwsLCksKSwsLCwpLCwsKSkpLP/AABEIALsBDQMBIgACEQEDEQH/xAAcAAACAwEBAQEAAAAAAAAAAAADBAIFBgEHAAj/xABAEAABAwEGAwUGBAQGAQUAAAABAAIRAwQFEiExQVFhgQYTInGRMqGxwdHwFEJS4QcVYoIWI3KSwvGyJENjg6L/xAAaAQADAQEBAQAAAAAAAAAAAAABAgMABAUG/8QAJhEAAgICAgICAgIDAAAAAAAAAAECEQMhEjEEQRNRIjIUYSNCcf/aAAwDAQACEQMRAD8A9G/l9T9ZRWWKp+oq4Y1dLU3IFIQpWZw1KZpsRSVwFYYg6kvhTK66sFHv1jHS0r4UlzvUG12qBA1+CSclFWxoxcnSAWuvh0EnOBMdSdhxKpKtQA967xOMNaTni4im38rB6u3yzU61c1OOGPLFHPZvPc8Tks9ed+tYTiqsa4DDIzw8QImNspJJ14DysmVzdnowx8VQp2mvEVKmAkvgglgMSf8A5CNBsGDM75GDlrdbDjxuIxAEg6wdAGNHtEDfQQiXnejvYoCXOPieWwQT+VrdcWs77cUq6g2z+Kp46xENBM4I3I0keg47HRXtjv6GLourKXNOxg5nUEOqcTkCG9TxXL0v0U/BTHizA0Ibz4TMTxJGwzVtt+nB3dMkfrcdSTrHFxj6yqz8Nlk0kmBvHGC/qST8yFaKvchHrSJWd+EOqOcdCAd88i70JPVhTlwyKoe4H/LbjIiR3joDW9MvVJVcOQJxAZ4RAxu3k6AaZCchGyM61YRJIBOftCGDPJoG+evNUbVCJFpa7fgzJlzRLozILtgf1GegMpaveBFBuIyc6juRnwt8tPQKn/EYtPZGZMQB5k5uJ+5Uy1z5cThYDm45aDhvloFlFAbLiyz/AJrjliNNo85By6Nnqi3jeHeAuk5S4eTTn7nO/wBqqq9rJHhkBrYpg5lz35YvODPouGr43NGjKUeZwPk/BbjbNZorhtpIdSnMjE3kHAAejwfVWFwXqHMY7SZH9siW9CT6LMdnq0VWkbU3ejXsPxKNdNQCpgGgr1G8oqNeYHQH0UnEaz1zs/f+OabzLm6E6kc+Pmr4VwvHrkvl2NrifEHOY7pkCOsHovSLprisyZ8QJa4DiN/IrswTv8ZHJlhW0Wjq4lfOKB+FhMU2rpIEFAorhCiSsYFBXxXWuRsKNgAhdK6VwomOSuEKWFRIWMWJtQC5+NCXdVa7dQfYwVOgjzbQCuuEqto2cs3KYFqWoIXuwFJsIDwSlK1lqflcsAs6hAE8FmLVeYeNcnabYspU75tdRlneDm4gAdTH1Wfr2RzoBIa0NIdU/MW5YmsG+JxM8iBovK8vK3PgvR6HjQ/Hk/ZS9ou1Fes4WayZT7dQRk0DMk6BoHThO6NC5mUgS90ke04uOKY0J1pj+keI8ANXrZfdnoAtYCTJgF0Eu2LjHuEgeeazFptz6pHeOaxomGNacIkyYkQTOqim2jooctd8spCWDxHIRAdns0AxTbpnm47cVVtsdRxx1QSTowcBproOZ6AlcqVqbM2NLnn/ANyo4ZcMInLp6papZar83ExMwJPwn1JKrFUKxmrae6zJY0jadOQ36qstV6vqCJMeg5ZbqRsIBk5nnm7/AGiYUSwzpEbnXo3bzJVYpdiNsXYwA+IuxHYa+5SOEH2SY3doCdBA1PVE7wAQ2TxO/VxyHSVAN0mANo0E8J9p3NV/sQK3EBicc9GgbeQ4or2udqcW3l+oz5Zf9pf8W8HwkchqGjTM7lTbb3nUfM9QdETDdWsBBjP2abZ3jM+es8B0C6W4Q6Rm8EN44RqT5mB1KVbaIMxLgIBccUcchAn6hGptcTifllEkZncwDzgSP0rCjl11MLc9XQI4MBxO98BfXI84e8Onevef7Gn/AJOCVL5xAZSAzEcgAMzPACR1cOC+tFpa1rKNOSDDSd4OZ+qShh2663ieBlie8jrSqfOPVbrsRfhFoLScqjiOUkkNPqB6rz8PFJoJ9oyQOGKB8BHVWVyWgtAdOYOIHycyPghdPkBq1R7oXSvgIQLO7E0O4gH1C7WrQvR76OAk98oFRy+ZUU3hMlQG7INKKHpSoSNEPvHrULY+HLveBItqORW5o0axkvQ3PUNFEuQoNjjboCZZZS1FFpCkK4KlbHAOpypU7MEU1Au94FrMQNFdDV8a4C534KxjB9uK7icLZl7sgORFMD3uKyXbC/ntmmx0EiHOA6BoJ4D3n10vbK1YKmL9MkeYJOXUrz/tC7/PpsA0Bed5IOXuAXhftld/Z68NQRT0MbnuzJjKAI8W+n9ybq3TmC6IAGU5k7568dJUbNajSBy9ouPEnhHHOfqla9qec3QJ0aBn5u36Lq2+hdexu1WoCIjLTw5/2j5lJ2m0PcM3PAPAgT0AzUcUH2SXnYx4f9RiR5KT7IYmoY3jPEeUDMhZJI3Yo2sRkzLyzPDMjmhvrv8A+421TRp5ezhHCRJOg008h7lAnry29eHJVTQtMCxpOZM9R+6mCZ0Pp8zmvnt5T1Ch5DPzPuARsWiZe7gY4afBSbi4R5a9P0hBc927j5LrKR19xPwCZAYZr3N9l0feg/ddbWe4SXAc5E+Yn6Lha0e1mTo0fBcOLWY4AZ+h+90aFD4NxBAECNNeJ5knnOy+Y8MMuzOYA4yJJJ9SgsqPIMOnhJGvFTpuY2dyBmdYz15mfggY5Uc4+1mZE+ecD1KtqFQyxo3wN97pVNRJhvMlxPUfQ+isqVXCWcS4RyAED4yhJBTPeuztpx2akf6Y/wBpj5Jyq1IXNSwWekP6GnqRJ95R31Cu6K0jz5PZ00lNtNKVLSRsl6l4vH5U+xHJLssXKIcFSVb0d+kqNG2PJ0KNP2S+aN6LwgKTQk7O5xRy4hAqmEquUGobnSvscJqBYsaNcCcUpY369uRC01YZQqa1XLjMwkTXsScJJfgxL/EDipfzx6g7s88HIpizdnidSnbiRisz7BUbwqPMSrSnSqRqm7PdjGDRF75oUrs6oRaW2eefxABGcEmMUDfIT81h+0J/9QTAypgTrqBx6+i9F/iTRxU2vZnEj11HUFYW9KrA6s+JLamHxSfE0Q1rREE6k8I8l4c1xyyPaxO4IobY2HAunMCBufPl8UtUq4c8UHln6Dc8zopWh5qHcn8zidTqTzzyR7FdhfoJPX3n6Kyaithpvo+sbyASGgHiYJ8yTvyAlCqscTJM7wT74GnVXz7mLW5iB8SVUWu1sYdCfIQkjLk9DOKS2LCzOOh84H3KG+y5xmfvkoVb5dswD1+S+o3i87Dpl71ZRkT5RCi73Hl71N9jLRmemnwT1C9Mo7rT05lK2u1hx4ngEuw6E31QPyg8/sIYqE6CP6tT0J+Sk5h1y9JXPEd4+SqibPjDRJy2ifERw/ddJOROWWTeA2HzXWsbP6jryB48zzRnNgS7cezvHPh96p7EB98SMh6bDcrndZYdBvxy2++KkGEnSPvT74odRkOzd88uAWRgoBkAau24NGnX6lM3eTUrjgHc89AENjQ0F28Ze7NPdn6YbB3+Zz+/JBsB7pd9SaTM/wAjfgEyaUpK77KW0qY4MCfYMl3J6RweyDaAXatlbCkWlAe48UewATZGqTLEF8aR4qTXlMLS+iZZCGSpirxXcYRRmLuCgmnwlHuzRsVotadra5NMeElTsYCap04USoSpC7ThRDFB7CFgn1pYToqC32Sps5aJuagbPJRToWUeSoydSyPdTwuGIh2IdP8AoLzHtNdtZ74psa2m0vz08WLxdZGZMk7nZe9/gxwXmvbu5quN7aLfaJeCYwiQA4kanbqF5/lQqSyL2dviPXBnmdlsTmOglpGQjEJ59Vvrhs7IkD9uSxN8XKG0qbmOdVeT44JkeExDW6Cfkrb+GrrR+KNKo1/dupvd4gfDhIw5nzjqoSxuW7R1qdapmmvazYmnJZW0XczV3p981vr3pgAwsVb7K4mBOf3koNNOisaaKI1KQdkwGN3ENb6lN0rXT4M/te1yauS6cD8VagXRGEeF2EbmCdTkk767MVK1Z72Q1pdIBbBAgZQMokfBdEYxl2ycnJPSI2p4cMhA6AKtPIDzOnp9U7Z+z9emR4sX9J2Cs/5KTqIS3xdLY1Wt6M8Ke5Mn3dBuoVaR689v3WhfYabNPE4+g6pC02WPnH1TKYriV9NwbkNePFTJzyzOp+n3zU3WbDoMzvwHFcbwGm55KtkmiLTAjU6nr9lDfmZjMR+zR55eqM8R1zPIbffNQojU8c0OQeIWnp569PkB8Qrbs/Zy6qwbF4Ecy4Z+5U9MmOpWs7BUDVtLTqKYL/SGj/8AR9yeK5NIlkfFNnrgqqXeJemCj0hxXpvR5q2SD0Kom3xCWLUnYwAypU6aNhQnV4Ws1EjZyo4UtVveMgEezVC7OEbF03omaeSCKKZc9RRNQ5VqgaKNO0lLssjpzzTLWwplBllRSc+Ut3ihWxEZLGHGPCmaoVC8VQeKmy0P3WoFlwbUEpbaTXkGMwHD1CWFYqbLRM+SXJFcR8b/ACR5/ed3OxkBnUK37O3R3NN1R3tPyHJo+p+C0bbOHmIzS18OAEDQZLzoYuL5HqPK5VEz1tOIkKtrXeD5pu1VoOa5Z7QHEcUk6KU0JNu87ZFTN3OO6vWUgpd2EHjsymyjp3WAp1KLQNPdKsKzkphAyHvM+9DjRuymtVBzvYafMwEvRuCM3meQ06ndaAFCrjJbikByZiL8oQ6AkKFGdOiu76oEuy1PwXLtsBGZGnxj/pJzpBcb2UV5WcsY0n8ziPSClg3QcSP3Wj/w++vXl5Hds9loOs6nzJT1uuPCRhZkYhPyqIaV0ZSvQLaYJyxEj0zP3zXov8MLFhY+qR7QDW+Qz+QWDv8AqCraG0aZGGk3C522Mn/MM8BkP7SttZP4lWCl3dmoMq1YDWY2tDW5DxO8RkjUkwu3x1TuR5/lStUj0RtUKJrrlge2rTa9plr2hw8iJR32UcF6Fo4KYm+0FEZaEKvZo0S2MqlRaIuUky2bVBXzqLSqxlRMNceKk8ZVZLC/hmphjmgJQsPFRIWUEHlRK0v4KDbQuPOSQc50p19E5Otl9SvZh3TAtbSs1T7PO1xHon6F2YMy4k8yotJDxlN9otyxSaqetfjWZEpR3acDSVkmwyyQj2zTOhAcWqkp9og/XJN07U07opfZlNPoe7gFRqUA0EhQNQgZKrq3nUDs2+Gc/LdK1aaH5qLTYb8fga475DpJ/ZZ63XyCdVaW6iSXNBicpHrKy1+XI+mPa1EgtEHnroV485zXR7mKMH32wj240lWd3dVh4mFWsdaaRBD8TN2uAJ6OEH4orHvr1GktgNPUpefJUW41s2dKtko1KyBROShUeipOiSSOV6qBjXKhQwVrGa0GBUmoMojHIpkJAbTYWkzGaQvWqyjTni5rehOZ9JVu96xvbS2yWMnSXH4D5ouKYE37NBZ3MHiBGeaoO2Xa8taKVH2jOJ+7ZyhvPnt56Zh97ljcLSfXJK2R2N2J+gzPy++StjxvtiZMq6XYajTwUXB0guJblrAjF9ECk8NEMGEHWNT/AKnalfXjasTxGQAgdTJKDRqBdKWjkk7Z7f8AwqvbvbFgOtF5Z/afE34kdFrqzuC8l/hTeeCvUpTlVZIH9TM/gXL1Vlcbrqxu1Zyz06Bm0bFRLAUatSBSgyV00yDTXYT8PwUmthLG1EFGbXlDYE0OB+SG4SlDVK+NoIQqhuaYSqwNzJQxaWKovi3viAI5qso21wGbpQRKeVRdI3Fa+WNGoVJar9c7JquKnZ+nMwpsupjdAAppovKM5e6Mk+g9xnCSusuqodlr+6aFOmwcE3Nkf4q9sy1K4qm6dstzPB9owtOxoUgwJXNlY+PFCDGQIK+fZgdk86kFB1JCy9CDqAxSeCRvux42gASeHmnb2tHdNDzoDmvOLTflR4c9rKjsyC9gcWzOmIZLzM7Sk4nq+LjeSnZb2m7gMslClRDdlmBf4aCYqA82uTFm7Ys/Plzgj4rmX/DtyYJR/s1HeINRyrKF/wBF5hrxPmm21JQvZFa7JuKEVJzkMuRMdxKQqIBKj3kLWBoLVrQvLu0V5mrXeQfCDhHT95Wp7W9oBTaabD43Db8oO/mdlgQF2YIf7M4s060iTRmrKy0xvociqpz4TV32sgwcwfcutnKP1LBlB12KrCyCrvH7knbbLnI3zSBHeyVv7u2Wd3CqwHyccB9xK97rWMgr85UJa9pGzgfQgr9LPrYs+KtisllSFcxuo4U6yiSF93KtaI8Wyqw55psUGkI1egFBlKBqtZlCtCxpwjMYuOaEajkjyZlFJi9ezBwVY+5xOivKkFLuasnQs4KRdPqSguKzJ7Tcigv7SE7JVjkB+TjXs078ISlW8GtWYtF7vdvCSfaSdSSnWJvshPzIr9TVV+0rW6JX/EjjssyZlWNnrjDBTPGkRj5U5vui/s9/Yt1bWe1zusMdZCKy8Ht0KDx/RWHlNfsbm22ZtSmWnfTzCyd8251KGsybGYGUHeQh0u0jxkSm7RQbaGB45g+Yj9l53l4ZRXJHr+D5cJS4matF4ueYj1j7KW/Ch3tR6K6rXTCUfYoXmc5+z23lvoUs930afssbJ3gSjAwoPplRwlK22TZPGoEqEqNSsAEQNhHVBCoO0PaEUWw2DUPsjh/U77zS9/dqG0gWs8T/AHN5n6LD1q5eS5xJJzJK6cOHluXRy5c3HS7JVaxe4ucSXEySd0J7lxz0ImV6CRwNkgUeigtCOMgszIuLG+UdzcWXRUtlrEFW9nqZpWEiKEbL227L6DqbCd2NPq0LxipUkL0K5bcHUmA5ENaPQAdFTE0nTIZ+VJxPQKF5NhK269mtVA2m/YFTbQJ1CvxRz/PJqqJ1e0OaGe0GLJHNyBwSlbs+RmE6cSElmWzrbxdORT1K8nRmFXU7O5uoTdMyNEHQYykNC3lcqXmlcaDUppkkFzkVzmqOFWFK7XuEgKRud6b5EcfwSe6K0tXwpp512vGyA6i4agrcwfDXYMMXyMygToEX+W1D+VDkN8b9IULlzEmH3dU/ShixP/SU6aEcZfQA0pV72erYW1GHk4f+J/4qr7sjUFOWKzOmW/c7KOf8oOJ0+L/jyqQW01TKTq1US33faWmW0y8cW5nqNVWV6lZutGqP/rf9F884yT2mfWxnGS0wtTRJ1q4Cpbf2spskOeARlG4I2gZrN3h2zLvYafM5e5GOOcukCWSEe2ay1Xm1gJJAhZS+e1ZdLaeQ3dv0Czlptz6hl7ieW3QIOJdePxkty2ck/JvUQjnyokqMqBK6zlbOkrrQuAIjWrAQSkyVKCSptZlCK1sIDnGshNtqylHvTVmp4vL4pWEsLEMRE6fRaayuwiAVRWSl71Z06mYHJBoVm17KX+1p7ut7JPhcfyngeXwW0qWRuy8go1IK3XZK/sQ7l5zA8BO4H5eiaEvTFaNBghFZSlCqkobbdh1VaFuiNpsYlQbZQAmqVoDl15CZMVpdlNXoZ6IRpK1qsCTfUaqcyEsZYWSrDRkmQ0HZcbrojOMBSs6aAd0F3+WsOyh3gnVMUqw4ppCqiDLtaNgu9yOCaxZIFR6RD0gYsrTsp/y5vBdY5MUnotgSRXVbrB2CjSsIadFZVCgFhWuzcUcfVACR/HNnVTtdFxXmHbrtkyyuNOi7HX/MZltPz4u5bRnwW0hZOXSRnP4sXXRpW4vpub/mtFR9MHNr9CSNg4Q714rDucp2i0ue4ue4uc4klxMkk6klDAUxzoXV8ouKxj4ldAXAFNrVjHWtR6bFymxGby/ZBsolRJqkSuBqNSoBYx2jYydRlz+n1VnRpsaMyk+9w5NU6dInMlAxYstcmAE5RdnKrKQhPWaogwFjTcmrNaC1wLTBBBB4EZqtpPTNN6Ux6HdV+isI0cBmPorI0Ad15hZ7zdSqNIMcPotdZL8dUbkcxqPmr45XpkMn479Ghow1MMcCVl3Xq4aoX+InDYq3FnP/ACILs11SiCk6lizVHR7SncFNi/2ndI4Mos+ORd1r5pt3CrzfIqOhunFZRzydTKPYnEOTfGc/8qTdVo2lOziNVMUoOqp22h0aqLbQ6dSlo6fkX0aWkVNxBSVkeYRXuQSLXoN3a6DCFjMJarVPFYwereLW6lL1+0FJjS572ta0S5zjAA4krJ3xaHF8SV5l/ES8KnetpYzgDWuwzAxGZJ49VpKlZGOVym4/Rou3P8YTUxUrFLW5h1YiHu/0DVg56/6d/K3OJMnNfFfBTL2cXQvlwLGJErgC4VILGJNCIxDCboNylBjo6ylx9ERcTFFg1WCcps5JiFEolMfJYBKlSR1Fq+CBiTSmaTku0IjEDFixGpnJKNdkjNOiUx21aeRVjdV4FpBB+9wq+0DI+SFYTkeUIGq1s9GpUm1WhzdCPsJW13aRnCW7JVTLmzlkY5laWqMl2QyNpM4J4Y7RljThCL4VnbWCTkq57AuhOzhlGnR//9k="/>
          <p:cNvSpPr>
            <a:spLocks noChangeAspect="1" noChangeArrowheads="1"/>
          </p:cNvSpPr>
          <p:nvPr/>
        </p:nvSpPr>
        <p:spPr bwMode="auto">
          <a:xfrm>
            <a:off x="63500" y="-862013"/>
            <a:ext cx="256222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2" descr="data:image/jpg;base64,/9j/4AAQSkZJRgABAQAAAQABAAD/2wCEAAkGBhQSERUUEhQWFRUWGBcYFxcYFxUYFhgVGBQVFhgYFxQYHCYeFxkjGRQUHy8gIycpLCwsFx8xNTAqNSYrLCkBCQoKDgwOGg8PGiwkHyQsLCwsLCwsLCwsLCwsLCkpLCwsLCwsLCksKSwsLCwsLCksLCwsLCwsLCwpKSwpLCwsLP/AABEIAREAuQMBIgACEQEDEQH/xAAcAAABBQEBAQAAAAAAAAAAAAAEAQMFBgcCAAj/xABEEAABAwIDBQUHAgQEBAYDAAABAAIRAyEEEjEFQVFhcQYigZGhEzKxwdHh8AdCFCNSchVigvEkkqKyM0NTc4SzFjQ2/8QAGgEAAgMBAQAAAAAAAAAAAAAAAgMBBAUABv/EACwRAAICAgIBAwIFBQEAAAAAAAABAhEDIRIxBCJBURMyBWFxgfAUQlKR0TP/2gAMAwEAAhEDEQA/AGP1P2B7OqKzRZ1j1VFDoW/drdjjEYd7DrFuqwPEUSxxadQSD4LN8HLyhxfsWMsadkrQrZhKMoOsoPCVYspLBVe9B3rb8TJwyooeTDljYXUpyhX04RjtU24L0mTCpGHh8njp9DDUq6NNclUZQcezTjJSVoVehcylzIAmPMC7LeaaaV1Ermcec0cUNi9An3NQ+KByqvmknB7GQT5BnZqpGJp/3LbsObBYVsN8Yin/AHC/it1wrbBeS/EPuRpYR8oN1EowhQ+3NqezbA1KxsmBZWkzQwRlOXGImIx7GGHEAqD2ntYkwx1uSjatQuMkyU25WsHgwxPkjexeLGDt7Z06qTqUmdcBKr1FsJw20nsNj4KS/wDyM8FCpMyB44vtCZYoT3JGlvbIWJ/qNsX2OJLgO6+/itvKpv6kbG9rhi4DvMuPBV/GyfTyJnk5K0YswwVIMfoVHFFUHWXo0yi0TgfmAK5Ka2e+QQniF6/xcv1cSkeV8nH9LK4/ujzUjqS6BjVCYh5qSBIbv4nx3BJ8vPjxR9XfwW/Dx5JvXRyazSYaZPJOCY93z6wm6VBtIWb8ELW2xM5ZPKN9vReel5M37m6sUUGMFQ8Bz16pHUHGJf4D7XTdHFBo75vHuz8eCebjCR3W28vWUp5JPthKKQy7AXm/mZTFfBuOjfKf9kZn425Zm/RI51ph3UFpHpCWER+DqvpPBh9jOhItp0C2vsV2pZi6R3PZZzeW4wbwsidUkWcT4z/0lM0dovo1BUpucx7dHNmRyLd4PDQql5Pj/VWux8JV2fQ1V8CVQ9rYrPUJTnZn9QG4ukWVIbXAOnu1AN7OB4tUdWdJKzMWNxk1L2PQfhsFuRyXrglKGJbBWTYEASpMy8VJwhKRLC9lXEGpIbHYcPY5p3hEpCso8cfO3aDZhoYh7DuNuhQNJ0LR/wBVdiQW1mjk5ZsvR+Ll+pjT9yrkjTJDC14cCpcga7tVA0BKe2ltKKYatjx/N/p4SX+v1M7P4f15xfx3+g1tLa94F+A+qYp1nnXyH5fwUQ+v3uLjeDuHPmVL7PdwJHHd66x5KjKcpvlJ7LyioqorQ/iKb8szFt+Y+kwkw9Isw7nQe+6BHLXoNOtkXVY3KYGY8bfNF4nAxgmF1jmPytfohOIfCujRrR1u7xiB6o5mN5tn/T9So2jhnGJ9m7hmd8rhSDaEDvMA5tAI82nTwUnD7KzT/wCY2erEppwZt1gj4SPghjhGkSI8/nEDxC4pNAMNcWu4aH/l90rjgjENB1894+qjcWCNTPPf90e6rxi+8e6fDVp6IXEAG+78149fNCwkRtPEPpPD2mCCCCPitB2NtkYimHaO/cOe9Z7XpkSdW+o6Izs9tH2NS57rteXM/Pkq2aFq0af4f5LxT4vpmhmovBNtfIldSqR6o7Symy5dLjhV6Ui8uINUXkqRZjPHET2j2WK9B7DvBWC4/CGm8sOoMeq+jnCVj/6m7JFKsKgsHz5i59Fe8LLwk4/IE48inB4aOnqVEYrElxJO78hE16/D/ZR1bSJ6rWjt2xctKkc4cXLjr+WlF4ao57gB9vLehXbm+J+n5wTlCveG+aOwKLjhsK0NEwTGpIP2Ui/F/wDDmmRN50LiLbiNFXtmVIjnx1UtWY8NPs3ETyt4oXIJRIdmGBMtcWDk9zR5EXRU1aYBbFXrAd0BFj5+Chcbg6pdJJJ6DTonMHjatP3mNc3jGU/9MeoRqSBcWTGH2hSqki7H8CIIPX6prH0ARDxb9rxaOv8AQeenRN1KtHERLcrxz7w/1D3h18lwMS6kMtU5qZsHHUcncuf+4K7Bao4ZiHMJp1L8CbSOB4HmnBA10O+P+5MYzDRDZ7ujDvaf6Z4ax5dOMHiSRcXFnDjw/Oi4haExdMtuBb5ceiBkE204T6hSTHR3T7p9072ngeI+nNA4qmWnT4ecoH8DV8lo7L7akCk83/aeI4dR8OissLNMNXIIIO+ftyWh7MrmpSDo0sfqs7KuMj0/4f5POPCXaCAEoXgu2pZpiALrIu2sTv8ACngutA2jS0i8Eqz60ePEWd/rFQJoUnD9r3T4tgD4nwWiKG7S7DbiqOR1oMjrBHzXQlxkmcfOJdDSSbn0E6BC023vvk+SlO1uyv4bEGlmzEO3CFH0KD3gkNJGg6b16KDuNleXYLiDlH91+o/ISYP3gjf4BxMOHd3zAM8uaQ7Kc0Wk633eko/YH3LFsumC7y8twVsweFDrcLeXwCpWwZD+9McrnyF5V52BRdJc9paCSQCCDck6ePoq85UWYKyTb2cY4d4ITGdkGftEKy4WqE5Wul8rDoy/aPZEgyFCYkupuyVBma4GJ/cN46/nMaxisNPVVPtHsIVGFpHQjUHiihkcX+REsakvzKVTqZf5bu80+4d+XWDzFvLqm3uAeDx7rvr5wUJVe5rjTqTmadePMdfj1TxeHt6/FXEym0EvfPr0BGvmPgm63ebzHTTeCkw9fM2TrIB/u/a70hMvOV0i304eCGQUQanioPLhvH1Wr/phjWva9j4vp4mfj81kGOp5XS3Q3U52O257KqJMAnUajmOHOFW8rHzhaHYcjjKjd6/ZdjriyZZ2TvdylNi401KLHzmDgL7x9VKhqyFJmivNypVZEYXYDG80f/BN4BE5UsKLETzzk7bPBKuQllKsQeKFx2Op0m5qjg0GwnedwA1J6IhzlSv1K2W6th/aMn+XMtE3aYvyiF0Um6ZJmP6iVaVXHPfQJcHNaSSIAdEOIG7Qaqu1MYYibDTQDnewXWMduJyx+2IHpr4lR1Wu2d7jzsPEfJehww4xSK82PCgH61AL89ec2RmG9o0gOiON1HDaB+wgeit3ZDYhxPeJIbwlMm+KBgrZZux+HnvRA48Vd6dOVG4HANpNAFgAnKu3RT0Y8/6SqXbLn6Eh/DwvezUI3tzRmHyzqCPij8Pt+jU917T4hS40RY/UpKNxmGkFSftwULXqjehCRmfbHs9PfaO8PXkqXha8EjxH55rUu0G3aABE5jwAlZhj6RFTPlc1pdaRGvDxVnC3VMRmSu0Esqhrz/S71adfEG6JqU56j15oCg3M3Jo4GWHnw+SewtY+6bEbvl+fJPYmPY1iWiBwB9Cg8PLHCOKl3NzSDrcdfuhMNTAqtDtMwk8pAM9JS09NMOS2mfQ3YqgW4OkP6gHRwmCRG77q0tUXswggEQNwG6Bw5aKSaF59OxzOpSZ0uRLlCkg4Shcr0pFhnRCaqUwQQbzqupSVHgAk2A3qbsg+e/1NcRjKoyxByjoBYzzF/FUZ+sLQv1A2q3FYl7wBkHdaf6otPMqjuZ3iAN+usr0Xi/8AmkytlWwdtPqtc/TSnFI8gPqswLYO4m3HXktH/TfFWe3ofkizP0hYVsvONzBstEqk9oO1VanZrHczlMDx09VpeFZIXGP2MHiICQl7lh60ZJiqmLOH9vUfTptJAEjPMzc5dNOqB2DjHVHlr2NN7PYCAbTpY6XWj4vssLjK2Du0nrGpROy+yrWd4saOEAWRypqkgEmnbY3sWiS3fZC9omkCBv8AgrRgMGGuQW28J3wUrjoZyMxqbIe6nUqNe2mGAkAAOe6OAkHSb+ipG0MVVcXAvL2zaWxPhuPit1xGw8wsBB3QB6BQmO7HBw90DwunRko+wpxcvcx0PIdvv8Ueyq1/vd13G8HrvBU72l7N5BYdCq20NdZ1jpmGk8wnRkpIVODgw11J2+CNx3/8wt5ovC4UPgG4neLjxkyhMJhXj3XDwI+G9S+GwryO86fIeqGSJgzXewG0XVKGVxJNM5AY1ZAIB4kTEq4ZlmnYnbTaVP2bWl7pmGXHKToNN/BXzA4t7ruaB0cHeossPJFxkxzD5SpGvS+0QEDa8kleVcYKqx242v7OgWAwXA+A4qx1qmUSss/UjaBMjl8iPnHijxLlNRIM3xlfM/xsPmUA+zjpM36zpyRjmRP9VvBCVhH5qV6aKoqSdj+xC01w137rAn+r8labsTZQo1Q4WzWcDzEg/nFZ92P2eyrtHDU6wmnnzOB0cGNLy0zuOQDxTvZntNXfjKLS4ljqvugDQyIHID4IMuNvaGY8iSpm84CqpZlcQqs3EZb7k5/iirqVFzjZYKtdo4IM40OMC6gMRtaTlB1RVOm9rczDeNDp9l3OwXBIsGFYIlC7YpjLKqzdt4im7vgAcpI+C9iNs1qsBgtvmV3LVUdwJnC4mLFFvykKCrNIbmJuEzh9syNV3KjlCyP7WYIFpWL4wltZ8f1ELZts4jOIWM4w5qjnDe5xHTOU7D2xXldJCmvxtzH0RmGqE/8AmHxH1KYYwOH5+Smi0t5j1+6c9lZa2aZ2G2g2i8Gp3mEgSbgTxZpZbPQcCBp1Gh6L5g2btUsNjYiCNxHArXf067YB8Yd7r/sJ5D3Tz+Kx/JxSjLkWV6laNIhLCaHmvZlVIEK5L0jihcQUprYb0hvaGKAab6LK/wBRqwAba7oA6NEnzJARXbDHvbXIa4gQZANtSFSds4x9R0vcXBogfP4BX8Hi8Zqdgc7iAYdhdO8kknx+vdSVqf8ANjc23l90fsmnYuIiBbrE/IIWtEk8d/lp6LYRWaBhiTSqNqs95jgR+dF7D4unQqGtRecxDsjcpBYXtLTJ0sHGITBMhwPH8+CDY26Jqwbo3HYO2W4jDU6g3tEjg4WcPMFEup5rAwsw7C7XdSeaerHXjg7Qx1+S0XDYwG6z8keMqNHFK42cM2fXpkvphtQjUOJBPJp0BReG7WvjK6g5rv6TE6xxgqXwbwRbxSYqnvgHkfqihRNpvYJVr1XAk0HW4R8jdcVKtRjZ9jFibuA080W3bVMCHNc3kCYKHxO1RUsxhPN5JjpKb6fkmn+X8/cixtCvWdlYwNbvebj/AEge8fJd4fZgp5iTKlMPTyi6idt7SawEuIAFydyRLfRCe9EH2r2qKNF798ZWc3Gw+vgsuoM7o6fMo7tNt84qpa1Nvujj/mPNNbOZLB4j1KuY48I7KeSfOQJnyPcN0/hCJDwdfPceo480mLwpMOF+PhY+kHxTbW7vI/m5E9gLWjo0iDa3qFdv09wTq2JpwPcMlwFoBm/l6qmU6xYYIkcN3Vav+ku1g5xpBsDKToNd1wOCo+Y2oD8dexqlMGAu8qQOCXMshBDZKHrNlOFy5JUPY6rM87W9mKjnGo0zO5Z/tvZ9SiQHtIHGNVuW0HixMQJPXcso7TY6tXeWvb3WGwA0E6lyvePmm5U+gHBJaIISKUbyCfPuj5oQjvRwA9AE/jXRHIAen1lBNrd5g5H4m614FSYA+1QjiUy8wisYz+YevyTFZmnimCyS2A6K7efzErTadCwc3X49VmGx299p4ELWdnXYOipZ+y5h+0J2dtCDBsVY6EPaqliMNNwlwe1n0rG4SYyoa42WmrshpXP+HNao2j2mbvMJnE9pJnLf4eaZcSKYu3NotpNN1inajtM/EvIFqYNh/UeJ+iuPazHnK4ud3j6DkszcLp2GKfqK+aTSpCBSezakN5TfobKMGqLwB70f1CPHcrMuitHsmaYyktOhueh4eK5r7Jn3Y5fm9LRlzQ4e83UcRHxReFqgt4t9R04JDdFlRsixTiztOfyK079JMEQajhGQb+caeXxVQpbOzOAMlpIEjhp3vry1WsdgsDSoUXU2zmzZiDrcQI5WWd5uROPEbBUWqUmVelelZaDojsZii1pLRJF44hRtbbFYiW0df8zSnjibaoV9cxDRp6BBGRdeIhtvGu9k52M5XLug3Ss52tWy91tRxJjMDOu+TvWm49vccSZO4cSbC6zvbGDaKzQbxd53kk3PTktPxJq6K+bG+JW8dUc50mwPw0+KTZ7c1SdwCk9qUA5xcbN3D7LihhsjeZvzWzF2jNnGmB16c1Cd1vzyQ2IMkcvz5hSFVtj5nxsB5XQTacnzKMAP2GyXDr9Fquxx3R0WW9n3j2gb9pWp7AcMoCp5uy5i6DKtCUFVwRUs+E37NVmh1kS3Z4GqB2jjG0xcgKY2riBTplyz3FF2IcSScu5v1RxRDZFbbx/tjDdFXatHhforVW2eBMDSygqlQAkDdqT9lextVop5FsAFC97FOsw5Bld06zReB90RQc5zr3+XgNEbYtIeZjC0tGnP/NG/lcqawtVhJIgPiJOm86cVEP2eRukG8cRrbmncMIMT5hVppNaLMbWmWTDUXNAcCDxDTpHLXirtsHbgcWB5yugw7TfxFtVmVLFEG0/ZSmB2iR0F99tJNvks/PgcixFo23DV8wE6709nVG7Mdr2HuVHAWsdxvbobqz/4vS/rb5rOcJR00TSKhtvb7MPTL6h6De53AKl1ttYqr/xJc+m0mKbQTzkhukARcgythZ2Pw5LX1aYqOaLF9w3eYabBDbbwtMUyHNGWDaN0aLWweOsaVrYfkeR9STS69v8ApntXtIalJkXq2kRYEauMW5qGxmLP9zt5RtJoIMgNbwtflxQWJa0fT7qxixQg7SK+XLKapkexn73mVw6pq53l8AlqukyTYfmiDr4m07h6lWkVGjmq+bcdev2SOZrz18ZgL1G90tY3HjxXWdQbsOmM4n84FaNsAOBI1VF2RgjGYCZAPTd6WWg9n2A94GJH4FVyOy3BUiWA5FO+zRNLn9k4Kc6JfEnkU/tW4mkYECDHE215BQ+x9mZh9vrZXPaezCQbSL2+irmy3Q51PTcePh9VK0T2RWNwENtv1PnIB481nmMpwbaEu9CtW204Wa2Ijwjf6LNdrUsrgBu9TeT4kn0Tsct0JyLRHNpyIHFS2Cw+/gY8OP5wKBw1PWPzVS9AQSLXH1/PFObExXuGMrtDQX2y+V9PVdMwwqgloEi8biORURjK5cMvA38vkQER2arODwxozZtBMAEXPokvH6bQ5ZfVT6Dxs7M3M28e839zfqjKOxi/uscNAfkZ5hSh2S93eaIcNHC9t7XDeE1haha/Nly5Tle3cJtI5EgKjLJKJpQxQnsaZ2deyA7pbmnv8AdxVipPmJ6/REZwqr8id2Wv6KDL5jqkDkqL2s2sGtfLgDBABk+nirFtvaWVsyB15xH1WU7UxQq5nAkhtuGpuY4yfgthmGiPY6ATPjqo7EY2TDb/AF8E7XdNtBw+6jqj7ENsOVp8d6ZBC5MWtP73f6RPwQ1SpPIDQJzJOluZ49V0aXdtr+aJnQvs5wjrH1TuW3j6Wum8JS96OHyRGXfy+CC9hpaLt2Npfy2TzEq47MwQa4xv+Ph5qj9i3OywCbEEAzpE2PX4rSsBSzNJ3kyOqrdstf2hFOhO4ImnQhEUqcgLzqU/2jXn9kSQFgT8PnH+X4/ZV3b+wgQH07PbpG/kra+ANOgGp+gQOIpxmLuvIDgFDVnJ0ULaNIBgbBzmQ7rcEDj9ws47RVAahyxA7ojS2sclom3axio8bzlbpqdSDPDfO4LN8Zh5hdiq7JyLQzgGSbyNL+Vipx2HEA7wR5aKIwdKNL+m7SeB52UxhqmaI1kgjiIPnqnvYlaIjE3e0DeJPkbeakcHgXUGUsSwEgVSCN3FvgYcEPWpD2kjT3fzrbyWjYTAUG7KY3EVadMvbmGZzR3iS5pA1J00RN0kLW2yc2Jh2ua1wu1wBHiNFJ4rs5TqNNgCRrFyOB4qD/S4vfgu/wDte8NPFsg2/wBRd5K7hkBVZY10y1HI/uRQ34N9E+zfu9125zfqNF5WzamDbUbB8DwPEKtf4PV/qb6rNzYGpaNjB5cZR9bpj+2qua/Brg0cSQPkfRZvTqtFCpI7xdAHACD8VolezyTpcAdR8Cs2xez3+2e2+XNbd1+gWouzFekAPdqBc+g67lxh9nPqEhoPWPX6KaGzm7zbhun5lE0sW0d1ovy0HjxTnOloUoW9kYzYIYO+7M7cL+g3pipgNSdBuH5ZTj5iT6/klA4qpmsDc6a+cEJTbYxJIiGiC6RYkAAcBqn20zYaZj+fVK+lc8NB6/VHbOw2YZove++ZIE/m8KbOon+y9CDI3fDf9VpWApBreQ39VUey2BgDmZ+ivYqNbTbIcZFgGScwN3ST7u4DTVKj8hzdaHabGFroe3MYOXMJAsXS3XTcuKr47re8fQfRd1RmAAtJlsAg5Ig5jxncnqVANEBN2xSYw2hFzc8fkFD7eJgNHU9B+c9FP13AAkqFq0Ja5x1d8Pz4BDL/ABQcX7lC7R4eGAcAdeevos/xju+Q7jx3aSD1Wq9p8P8AyyeEn89FmNTBZuepF9x1HL/dRHsOXR6jhP3C5HDeOnFEO2ePfZ1I5wRIHimcI4tIvB3Zp8pupXNadDxFxPOEy6FVZEfwAqOpsaSHvI46SQD55rcFe9mfpVhw6XOfUB3GGjxLRPqFEdmsI12KFZwjKI1tewMfmq1DBlc5/BHBe4VsfZrMPSbTptytaIA/NUU42TTHrkmyEMFqVIJTWcJcSUNl5n0SpINFe7UbQFNh8B53EeRVIOOLjJJPmpPt9Wf7VjQYHe85+6rdeoYBzEyYtxTV8i2dYvaJNpygcNf90Xs3EFw7gjn9/od6r2JIBIuROvHRH0sfAiXQBoLeuqJRsFyonK74HeeD0/PqhWmJe60iGjlvcmcJRzd94y0xfWS7gBfxPgh8TXdVNpyDcBcgfAKVHZ3LQfh6GaL+9pwA4lWDZ+zxIYDYefj4kqAwGIhzW1HNbnIbm3N8SYK57T4j+GxI/h6tw1ri4EFzTplMWiwMb5vKHjydInnx2zWtj4XKJNvkAFK7K29Qrj+U8VskiaZa6JMwRIjkdCsLxfbTE125Kz5p3ljf5eYREEsgkcihMDturRqCrScWVBbMwASA0ANLR3SOoMpqxaFSy2z6Oq4ttNrqlUimxo1cRDWjeXcZKTZe1aOIZ7ShUbUbMS0yJGoO8HkV89bU7UYnEADEVX1Q2coNgCf3Q2A4jnKkOxe0q7cSX0ahpthz67oGTJMklnuDcAYETNhKlwpWyFkt0bftCsJhxDWtGZziQAAN5JsB+bklR7KlKaTmvaR3XNIc0xwIsbhYNt/tbUxVV7nOcacjIwkhsAgguZPeJ1M3vrZddne29fBF3socx8k03ZvZ5ifea1sZDFteu5Csbq32F9VXRq23MNna7mJHXesyx2BdSeYiJ8inNpfqJiK7TdtIAiW0x3iJkkPcSQIPomMN2oaWlteXRdr4zE3u13PnvS3jaGrIno97Jrx3h66eKH9hUpSRLm+ERwcPnCFo7UDzVdYNYJG4wTAtqu6e1wfccD/lMA/T1U00RaZKbEx4zywxyJBiRoY/bzWpbLxGZjSN/wBN6xRtcZw4NLXAg6Q0/Ra32drH2LHaggmOpS/cN9FmYV5xXNE26ruFJAHXahvZ/l0dVCFyKKCRm/6i4aKrH7gSCOZAg+ip9YabuC1PtVgG1GnMJ/OO5ZljsMGEsGu4fAWRxYMloCw+ALnTIAnn6DVWLCbLo0m5ntLnG/e+nDqo7DMFES/vPOgmQ36keiaxW1ATeSetvFFTkwNR7CcdtQHdbcBoB4KLq7Wdo0RzI+X2Q+LxReSBYb/wpilTuLJkYfImU/glNjmm7EUv4lxFIv77pM5eo90TaRop/tts+iccRh5IexryDMZodOVztRlaLbrqt02tkZwcsgOjXLMujnCun6iuwr/4Wpg2FgdTgPAcAWsbTDNblwaQOkBF1JAXaKrj8KaVT2biJAabSRDhITFGsDB/PuvFtiZJc7VxMm9tU9oOCaAcGpJNvzgOJup3azhhqAwwH8x8PrmNP6ac8umkkEtqQmezVLKHYqoP5dK7RcZqxuxoNoIlpsZBLXQQHKMdULy57rueSSRAF+A0AjQbhCW/VKvZBdIYc4TF154EaLtlyTzien3lJVFwPHwH+6YCDZIuCQdZELoVGmzhB4jTgZbutw8k7UahXtkngNfRC0SmNnDn9pzCJsbzaLG69hGOzFt53zbwHmmBX7wy2E2/PEKQweMyyT3jePM/ZBLSGQ2xhjnB4EnUW3jpxGi2rsrTLcPTadw9SS7yErK8Bs7PUY4j90nh5/mi1/YbIYOiqyfqLSXpJ6jYBPIemU4XLjkcV0LCfqlMSoYRVe3G1W0aLpdD3ghgGpMajhE6nkswoYlx7ziS6IBOscSeJ4q0/qVjw6s2n/6bZJ/zPgx5AearFGnIuINlZhDRWnN8gaq4lwk/YIeq2SpB2HIv9PkmxSTaE2wMUk62mJ8E81oCWByUgnnDu+avWE2hg6+y6WGyZazHBpfDczXOc5+YOJBIeA4R14BUd1JWTsF2lw+BrVXYmlnZUZlnKHgGZuw6yLT9UL+SUVvFYQMeWkmQ6DrNr6bl2zCF7gxgJc4wNYni7fA1PIFF7dwBZiKhbT9nSc9xpADuezPeGRw7rhDhojMB/wANh3Ygke1qSyiN43OqRB03aaWN4XSlq0clsa7QYprAzD0j/LoAibd+qbOdIJBgl28gFz4gEBRoEDoFw8G3Mi53mZ+67qNMXO5TFUqObsWk2GhcZJcd0R9fmniyAuKe/r9kRA1UCBc2f3GN4+CPraICuw73GItYfHeuOA6vv2GiKwj2zcj1PwQ4Mz4CVwJCCSsOLpl12bWEtAIMaR9CVpfZ5xLBII6rIOyw9pULTui45rYNisLWgKi41IvJ8o2T7Skc5NtcvEogTmo5MZl29yZzIWEZB2x//dq/3D/tCFb+384JF5Xo9FGX3MZO9IzevLyIERyHqanw+a8vLiB1m5dVdPL4ry8uONZ7X/8A89gv/j//AFuVG7Vf+FgP/Y+bEi8lPuP89g/kg6mrfH/tKSp+ei8vJwA5T0/OK5w+ni74ry8uOOMT7p6KNqe54/ReXlxwxT0P9w+C8Ui8hJJz9P8A/wAZ/wDp+a2fZugXl5VMn3F7H9iJMJXLy8hJGau9DLy8hCP/2Q=="/>
          <p:cNvSpPr>
            <a:spLocks noChangeAspect="1" noChangeArrowheads="1"/>
          </p:cNvSpPr>
          <p:nvPr/>
        </p:nvSpPr>
        <p:spPr bwMode="auto">
          <a:xfrm>
            <a:off x="63500" y="-1250950"/>
            <a:ext cx="176212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 descr="data:image/jpg;base64,/9j/4AAQSkZJRgABAQAAAQABAAD/2wCEAAkGBhQSEBUUEhQVFBUWFBUVFBQUFxUVFxUUFBYVFBQUFxUXHCYeFxkjGRQUHy8gIycpLCwsFh4xNTAqNSYrLCkBCQoKDgwOGg8PGiwcHBwsKSwqKSwpLCksLCksLCksKSwpKSkpLCkpLCksLCwsKSkpKSkpLCwpLCwpKSksKSwsKf/AABEIAREAuAMBIgACEQEDEQH/xAAcAAABBQEBAQAAAAAAAAAAAAACAAEDBAUGBwj/xAA9EAABAwIEBAMGBQMDAwUAAAABAAIRAyEEEjFBBQZRYRMicTKBkaGxwQdC0eHwFCNSYnLxFTOCFjVTorL/xAAaAQACAwEBAAAAAAAAAAAAAAAAAQIDBAUG/8QAKBEAAgIBBAIABQUAAAAAAAAAAAECEQMEEiExIkEFExQyUWFxcpHw/9oADAMBAAIRAxEAPwC1zBylSxbM7ImJa8fdeZcU4RUw78tQR0Ox9F2/AeOuoOg3YdR9wus4nwiji6MwHNIsdwVzoT9r+juZ9PLTSp8xfTPDnKErZ5j4C/C1MrrtPsu6j9VjBaYtNWiocKxTCiYFYYENjSGemYiqhRtcgb4Y9RVnlWHlQNYXGAJJ0CaISACNXqfAqx/IR6yFM/l6oATAIAmQR8wbhFkbRkvUS2jwBzyMpEEayLRrInr9VXxvA3suPMLAkbHoRqErQnyZjkKsYjCOZGZsA6HUH3qBSIMEoZTlCmRYSjKOUBKZFiCYp00oEMUkxSTIHo7V0PLHGzSeGuPkdY9j1XOtUzVyFJxdo93kxRywcJeztubOBNr0S3qJYeh2XidagWPLXagkH3L3bhWJ8TCNJ1Aj4LynnvBhmLJGjwHe/RbIOpcdM8gouMnB+mYFNWWBQMCnVpegXkJmhASrFDDF2gt12QF+2DRwud0LawXDabYIaHPAk3Jt1GgKr0MI5skCxBu6ATGhHQT8fmsxuIcH+X2gACL3AsMpG8FFNmPJkTfB0GOrYim3PTY17ddZyjqWwCFYwPGw+fFpta6JFoObs6YcPfPqshnHq9Eg1aby2ZDocCBab7H9Fq1zSezM0i4nzCJB6kQ3fUhJ/qVrnojxPFWN82QFmbLmbLS12pDhBg6X3ULMrnB9J5h3tNfHydpboVkYjPQLvzU3iHt1EbOE/wA+0WDxTcxZmsQTTfuD/i7rv3RttWg3U6Ze4qx7NcpB1FgPeJssTE05cS3Q31mN1JX4k4+SodLtdAMHbsQVVpZjfMLTaYN9YGinFUJz54I3FArNVgAuDtcaGe2yhfTgwpE00wUBRkoCmKQkJRJimJoaEkkkET0ZqkCu1sC0MkahWOA8GdXqC3kHtH7LjpNuke4+fCMHN8JHUcCpFmDE7yfivNfxDqB2KAH5WX969O4zj2UaRJIDGD6bLxTiOPNas+ofzG3YbBbIry49HlFL5k5T/LIWNUoNkzQiIVxoqiNtMkgASSYAG56LVFfwmQ1ocRAc+0A7U22gum28+5U8JXySR7Z8oP8AiD7Th3ItOwlXmkBrYnyiQeheXXaNjlAM66DSZDLmbSJRWd7NTyudMB0E9iR9tR8lmY/h8AiT5vZdfyuBkSQbAq6ylmdncYGg0sBoJdqO/VXG4qn7I820CXD3nYe5F10ZavswsJxGvTaWvc6x0LpI9L6b+iqvxRBmwJ6WBneRF+4jvK6KrgKbvaY4dMrgB7iW2Qv4IxrYa4Af63Z/lp8k96FsZz9SqYg5mg7Wg+617qm9oBvlI7yfmIIW5is7buphwAIzNbFu43Hosuu5rtJB6A2936Jpg0UKr72kdjce7smIsZN4t6jT5SrRoBoEtv8A67DvAUL35vLE9C21/RWIraFgsVfKbToeh79lLig2ZabGLHUHcfEEKu+kGsad3Ex6N/f6JVapJ6ffT7ooIyaCco1adR9NvmqxbdRNLHhCQiQpiYKSchJMhR7Twfl6pVANUllPvq5dFi+IUcLSiQxgGu5XI8b/ABIa2W0RnPXRo/VcNxPi1Wu7NVcXdBsPQLFGFcLg6OXLkzvy4X4Rf5s5sdinZW+WkDYbu7lYLEBCkYFekoqkRiiemU7ihak9It9D0WlzoAJ7BXq+MaB5jFiQBqSAB+yzXCxjVZ72EkNvM/X/AIUkrMWeTujVoVM4k39fktbB0qjxDQAOpkgf7W6E9yp+D8tnL6rreG8vOMCIAWWeauEXQwcWzl6XCSy+e/UifU9AOwUrcEXGQ55jebnv/iwegld2/lxuXRKlwMbCyq+cyz5KPOa3LLnnMXvzbAGw9+5WfiuXXN9p9TUalez0eHNYNFlcZ4cx7SAPhH3R9Q0weCL9HkONwsCGiYaJe7X3fzcrErOLbEekzMrveK8LqAGDLewAP0XL8S4WGNzOJ1gDvuCVsxZNxhzYtpkf1Li0NtDbi3U3v6lNVMROu0HTsipNJDtgB9xaPggoMBPmMD5k9AtJlLfiEtEDv9/1UCsipFxOwAB0Gmqiq1idyQev6qBqXRHKFEUMpgxikkkgiatNSlBSCleFSzpJcEMKWm1CjYgaQQCZxRgKN4QNkTqgF/WB1MIuXqLX4pviOytaSXF2giw+aHFU/LIINvlv6bXWxyjw0uo1az2lwBDBadpd9QiTSi2YpJyyo9N4RXw5ADHtK6Sg5sWheBY7HtDrU6tO9iDFxvBXVcu80VqZDKxdeIziDB09VinhpWjTDLb2s9ZLAUQpgLnW8bhsmyyOIc+inoC70VMVfRc+Ds67Fm12BcnhfxOpOMFpHqt3Ccy0aujgDGhSlikuaEssXxZy3M2LFPNpofXsvP8AH4t1Q5n2AswbNG5jcld1zczzE2I1FrfuuGyCHOfJJ9mY9ZA2krdp0qMOpbsycQzcTFhJ3sCgpVrRbWR6q9jqc2taIDd81yVm+Hf0W5GBloMhok7mfkgU76nlA7fUyVAoGmPCGKGUbkKY2MkkkgibDETlHTKllVHSTAClCjYjSGggUJciCAoBtgZl7FyNwgNwFO13AvPq8z9IXjjwvdOXMQBRpt6MaPg0KjUdIUFcijxLlSnUdOS+tlWo8ktdWa55JgixJM3sF2FSsAE+AoSZm5WTc+kWNJK2R8awLDRyZRJFrLyDjPL9Vr3CHEbEW9/7L2Tio36LOw+HbUBzBCntkRUbgeHUuE1xViSGzq/KYHodVcw9V7HZajP/ADaCB817FU4E2dAfco6nAWHUCPRaJZrXRTHFT4Z5pXH9ggT2Go+ei4TiBOaCR1jp8V7FzLgGNpkNAEdF49xXDxVI/dW6aSbKNVHgGnXtLu8DqTaT7tEwomNhofd0VvBcKLjeZ6e5XeJ4Hw6YP+RGu5uT9vitDyK6KI4JOO59GM9CnKZSJjEpkRCYpiBTpJIEe14Xk7B4Ch4uKio4CTm0no1q4nmjmRuKcBTpNpMb7MASfVVeYOY6mLql7ycs+RmzR+qzMw393qqzVCO3yk7YTQpFUFVw/LvHb4qy1/7+vRRaL4ZE+AiEBKMlRlJE2ROXsnBa1h6D6Lxxy9U5cxOZjXdWtPyCo1HSIwdM6rEB3hkgiQCRPXaV5/Q52r06rw5pAm24/ZdLiOY6bSWvcBFo3WNjP6eobPa0m99CPULNBV2ix3LohwXP5c8itI6bAhdbwXGl01Ihjj5e46+kyuXwnLdJxzZw+P5uuvo1WhgaNhCc1H0KLfUjRqY0ALIx3FYFioMZXIESuaxuMkkSoLks4S4FxjiGZpXDnhLq1WzSb7fMk7BdFizYzoEuC8bwjKeZ9UNdq4HX0hXwuK8TNJKT8h8Fg2MnQZWwSfygaucdBC4/j3FvHqkizG+WmP8ASNz3Oqs8yc1HEucykMlGZOxf3PbssSVpxYmvKXZVkzKXjHpDJgkktBnGKYlOUxTIsFJJOgRpsUrqX+VvqtbgPL1XFuii3Kwa1Hfquob+F7Iy/wBRNWJyiP8AmFWaHk9dHn1bEEWHsm0Hr19UdBwAgK3xjgFWjnBbOQ6i+m6zwJASUlLocPFvaWSUDgha/qnLkjRuTQBXacmcRmnkP5THuNx9/guLJWlyxiyzENGzrH6g/JQyRuJG6Z33FeXcPWIzFzC4QHsMGdp6qB/J1ZrQGeDWbsXAh0f7mn7LWq8LdVp21iywXjHULDMR6ZvmFmhN1RdUfZVxfAsa0zTpFkaRUkfOFd4XiMWD/dZDR+aRc+gSw1bEPvUJA6XCv1+IZWZQozlfFCkl6ZFj+IGFjVanVBisVcysrEY/W6UYi3V2HxXEy3KNTr6LiMS7NUd6x8LLrmsPhvqHoY9FyVJm/VbdPxZh1NyaCYICMlCiKvIroFEECIIBDEpikSmKZFsSSSSBHvGLq/09IUMNlYQAC42De/crKxNQ4Ki59Fr69Z/tVTe/6dgtHA8DNU5q5BPiueOmpAHwWtjqQYP9IF/ReXz/ABnZk2wV8/6jbi01ryPG8Dx2p/UzVJOYkPB79lDxSiGVXAC0yPQrT5i4TTdiC+iYBMn/AHTsgx/DHVXNLYmLyurDNByjNcblyif02XHNKvu6MRjoPZFiKWUx7x6LUp8r1XezBPTdUMWxzYa8EObLTPTZaoZYTdRdseXBkxO5qrKxWly3TnEN7Bx/+pH3WZK2+T2TXJ6MPzIClk4iyEeZI9B4LzAGtyu9oWutShxyTfTquC4rTLXSLKh/1p7RBmFhUL5Rc5Vwem8Qx9OLALieM8YYCQIWDW4u5w9oqpkLu/dSWOuyDl+CTE48uSwWCNQy7Tp1RUMFJutjD0YCk5V0RUW+yHiNP+y4f6T9Fwwau/xVLMxw6gj4hcE6mWkg2IJBHQhXaZ8Mp1C8kwUiVHUKAFbNpieSnRKiQgoki1ApJEJkAKEkpSQI9OxnH6oLfO5ua5AER2Cp47mSu05C52V4tmiY9VUxGIq1HDPTJy+11hYvFMTmrDzEAWAdqAuJi02OXG1CxZpxyxk2+zpcNVbUyh0Dv+q0cdhi0AgshtgRuuVw2Iy3zBFiuNzYKUsEm+j2GTLpcqU8no338Q8N7Xgi0adDsqPNlJjzTqSBmDrDqFitqvcQdh1/l01cyLkn9+g2V2LRtTU26o5fxL4lDJ4Y+TQw3IWMc0F1NtIOAczO8B0HQlgk6dYXTYXgbcKxrB5nG736Zj9gOi6vguNGIwtOru5oDuzm+Uj4hZXFaRLksuaUpbekjHhgoq7uzJxdIObBXP4vh3db9U3VHFBRi6LpIx6WEa3UT6qdxGyNwQgKdiomwrFcAVakpcygwCiUPEuTW4gh4d4btHENzA9DEi6nw9GV1fDqFgob3B3EHFSVSPK+OchV8MwVXQ+i4wKrNA7/ABc03af5K5mpTymCvWvxG45T/p24RjpeK3iVI0aA2GtPVxJmNoXnhoBwuuvik5RTZxcsUpNIyaakKs1uGkXbcKs5SZZjfFAJk6ZA2xFJJJAjrv8A1MX/ANyYdEOA0I6rE4qZcHDdWMNwRrblxJ6Cw/VXqdANFhH86rNDTRxyuJVuKOGpOcWmCBG9la8ECTvoFNmTELRHGlyX5dTPItr6GNmqGq3yypXlNUUzMdJyRzU3D5qNYxTcczXahj95j8pt6R3XbVsOKjczSHB1wQQQR2IXjLzlMH2Toeh6H7LoeVOcDgyWPBfQcZLR7THf5NBMX3G+qxZ9Pu8o9mzBqNvjLo6biGBIusqtTXbVGtq02vbdr2hzT2IkfVYeJ4dBhYU67OldnMVKSFrFu/8ATLom8Jup7gMhlEq3hsCTstzC8GB2W5g+GNGgUHIDHwHBTuFBzTzC3B08jb1ntOQbMGmd32G5Cm43+IOFw4c1jvGqiQGUwSA7/U/2QJ6EleV47iNStUL6js9R9ydB0AH+LQFow6dye6XRjz51FVHsie8kxqTck69ye6sNYho0Y7k6n+bKcBdM5omhVMbgQ4SPa+vZXoTEJAnRzTmwYNuyFbzqAd7QkfRQ1ODNOhI+YQWbzHKSkxFBzDDh+/okmOzqyNUJCJrwQCmQVEbjdOUFR9wjJQAEJqhRwhyoAheyRB0KqHy2Nx9loOb+6grtkfQ9CgR334YcTD6b8OTdpNSn3abPA9DB/wDIrqsVhF4xwjir6NVtVhyuY7T6g9QRI9CvdsBi2Ymiyqy7XtB7g7tPcGy5upx1LcvZ1NLl3R2v0YwwN1K3BrXOE6oX4VZLNdFfDUFnc9YoUcBU82Vz4YyCWkkkExF7CStbF4+nhqTqtU5WtHvJ2aBuToAvGOZuP1MZWdVfIGlNkyGMGg6dydz7lo0+FzlfpGbUZVCNe2Y7hszfc6furFHD5R1O5OpPVPQYdTqf58FOBK6pygWhSZUWVPlQAITPNkSCobIAZgsnA2REpkAQYrDh4DDuYB6HqkjL5f6D5lJILCwr7R0P1upnPgKjRrQ4j+W/5U9V0+iYhvElwH83UygpRmPaysl0alAxiExS8QJiUAMVE5sqWUD0AUK9TJfY27Duu2/DHmynhcQadY/2KsAu/wAH/lqdhsexB2XKObPdVKmHj2ZH27hJxUlTBNp2j6nPCWkS11jcWmRsQQoqvCoBJe0AXJNhAuTJ7LxrkT8TamFb4OJ8R9GIpupEl1O42JuyJsJI26IvxB/ECniGijg31Cwj+9UeR5pv4bQRNtyfRZXp430aFqMi9mZ+IHNgxVfJSM0KRhhiPEfoXx8h27lcxSpOmXHuGiYHrsYTUaf8+6sNC0xioqkUSk5O2OFLTadAJWlwXlqviv8AttAYDDqtQhlNptYuOpuPKJN9FsYTlyi2qG+K+oWupy5rQxnmIPlzS5wAvMCw+LsRzCUrr/6Si2oS5ob5gAW4cPaT7QsbuHW2g1UfEuS3HNVZlpsu4hxlrSbhjS2esX0gXSsDlQoq1lq4zgFekJfTMBuYlpDgG6SY0EndZWIHlKkA4KdqjbcKHF1YBG5t8UANTdqepn3aBJJ7oASQBVq1POrviW92qysRU83qArOHxXlPb+BAkW6ToBPU/T+FExuYpUcMYE6Qpn1mttKAHDYSlRC/dGgYkJKJCSgASmLURKFAEbm9LIwzsEyMFAhoW3y7wunUJqYh+SjT9oAw+q7Xw2e65Ow7kLGXY8FwBo1WU61HxGtJzNNTw2CqQCHOzWLREGNhNwIKYwONcVfinCm3wqGFoNeclP2abC4NBdF3VHWAEkuJtZZVfmN4Z4dACjTGkQajrES95mTc6QPgqGJxrnZgTOZ5c8gmHvkw/wBwJj1PVQhFAdhhcUW1abnupxNM3ESPLADWkDMAdYOl1QxnMlUYioXZHjO8ZXMaPLnMNzMyuiAN9gtWhXBo0ahcyl/bYA4tklzYYT5X3gMGoBXLcYfNeqZBl7nSDIOY5rHcXSQHR4DjhxLn06YdTquDcjKZDg8skm9SSDcuy7ndctxzDeC4AGQSRqCRpM5fLvsTGknVVW13NcHNJDmkFpGoIuCPerHMIOIqOrtHl8NjnjRrHugOY0ae3cNGgOlin0Ip4Z9lTfVzVBvcpHEwwneFFg6gaC93oEwLGKdokq2IxIdBCSAKb3eUHpY/b7qTCEe0TYa94uB7yoGaEfyQoAbQmI1W4xzvM4m9mN29Vdw1CLu1VPCATPQQOyvtekMsZ0pUIenzIGSEpkEpZkCCKElJMgY4CUJpSLkCLvC6eatTFrvbq0uGs3aLuFtBqtTHBzRVJyNc4gOBJY+De1NwzAR1P5lkcMxQp1mPc3MGuBLZLZG4ltx7lrcfxRLGeyC59RzvDGVoynKwAdMsG99LC6QzFSQyu24BwQYWkMTXa3xZmjSeQC0BzRnyHV5k5QdLGDNhsCu/CilQoTSaauR8hxkg53wHCo8MbaLRPVYXG6Z8TNlyhzQQIaBI8rgMlhBabBbuP4o9jXNqaVXudkF6kuvAzWcCTMgayB1QYVja9KpTDWtYSXtc7NmYYcREySTBB2veJSA5FwWkahdhmhtMOINRpOW4aYeCHXm7jbUT00zcZRcxxa7UH1HqDuO6koY+tQpgtDg1wNQuByiAYaMwgzLNJm9kxGDi6ugHf6qF1TOWtGifGPBhw1Mz67pYMRLumikIkqu80DawSQ0xJSQANQZXKu/VW8TStIVWbhAF6hUiwVtlVZdJ6uUnpEi4KqkD1VaVJnQRLEopVfxEQqIGTIS5BmSKAClIlCCkUAEHwtnH4kVqTDTY6WiXySZL8jSRJJnOCD2Lfdgly7LkoVG0X1mVB5KrIpMM1JZ55Lf/AI5yyBcw6LgJMDa4ByV/TNbXxQHikDwqMSKbyCWPqgjzGR7A6GZiFkcd4+Gl9R0Or1gczCAQwEFmckfmtIg6ERa5Pi3HKrf7rg8Vny3KHB1OrGj8swYi8agtNjdcVVrl5c9xlxJLidSSZJPvSSA6BtYHDUnvdL3VKzQ502dNMh+a0RmcddtFpYDEUqtWswua1/iOeMpGWs0nPkmwzgmIHtbCW3zcGwPwFFlwXYmsC6bAZaMS11tY83r2WZj4/qneG4jzjK5xylptdzjoQd+yYG9x6lSq0i8uitlZUp5bsdSJc00wYnMCLCPymNSuV445jaLaYAL58zvMHCCfLBMAeztMh0rqMRxSaBecrfEa6nUhgyOe2S2uwETBa7oL5+wXB8Qq5nucJgkkSZMTa6SGykVM02gKAKRrjsYVhAv0WBo82uwTKswdbp0hhVO494VM6qzVPf6q1W4BUbhG4k+w+oWN6wAfN6Egj3JWl2NJvoz6QVum2NU+HogCSo69fZAyRlWSpC6FFRZAkoQ+SgiWWvRtcomKWmEATsTpNKUoAchMSiKjJQMAqTB4kscCCRB21I3He3VRuQsN0CN2hzY9rnOgnylrbzeHhjnhwJOUvzQ0iS0HutPiGLp4hrQ0UjOaPZc5uTw2UqQJAqmQ1zydSahicq5CoFCxszIRQztsPX8OgKYgspvZWLoAq56zaY8LK+Q1ocWtdJ80GJgqBrKIe1wouqPMlxqOzMytaaYMDKCZAeZtaNFh8L5qr0mCm0tytM5XSc0EkTfQE7QqPFuIPrODn5RDcoDAGjLrEDulQWaPMHFjVLpIeTAkgDw2CMrBG9vcDG9ueqCxVigAoHi5HqE0gKoU1NnUfMBVwpmN7KREsDEbNAHcX+aSYWSSGVnr0njn/sNH0o//AKSSWTU/dD+SNWn6n+xwlfQKnukktRnZcf7ChpJJJkS0paaSSQFhIJJIAR0ULtUkkAOVE1JJMCSsoKG/82SSQMio/wDcKLEJ0kCAwiif7XvSSQP0Vh7Ss0tEkkyJHT9pJJJIZ//Z"/>
          <p:cNvSpPr>
            <a:spLocks noChangeAspect="1" noChangeArrowheads="1"/>
          </p:cNvSpPr>
          <p:nvPr/>
        </p:nvSpPr>
        <p:spPr bwMode="auto">
          <a:xfrm>
            <a:off x="63500" y="-1250950"/>
            <a:ext cx="175260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4" name="Picture 2" descr="http://a6.sphotos.ak.fbcdn.net/hphotos-ak-snc7/317069_10150836174285526_844855525_20850434_1733254753_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30" t="31389" r="13519" b="1"/>
          <a:stretch/>
        </p:blipFill>
        <p:spPr bwMode="auto">
          <a:xfrm>
            <a:off x="313266" y="1315508"/>
            <a:ext cx="3369734" cy="418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257800" y="28251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Il est d’où 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00" y="5715000"/>
            <a:ext cx="3213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C’est Florian.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8196" name="Picture 4" descr="http://www.easyvoyage.com/images/cartes/fr_FR/FRANC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27396"/>
            <a:ext cx="4370645" cy="437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648200" y="569346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Il est de Biarritz.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38800" y="4330700"/>
            <a:ext cx="152400" cy="1524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819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033" y="57679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qui 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ISERUUEhIWFBUVFBQUFBQVFBUVFBQVFBQVFBUUFRUXHCYeFxkjGRYUHy8gIycpLCwsFR4xNTAqNSYrLCkBCQoKDgwOFw8PGikfHBwpLCksKSwpLCkpLCwpKSwsKSksLCwsLCosKSksLCwpLCwsLCksKSwsLCwpLCwsKSkpLP/AABEIALsBDQMBIgACEQEDEQH/xAAcAAACAwEBAQEAAAAAAAAAAAADBAIFBgEHAAj/xABAEAABAwEGAwUGBAQGAQUAAAABAAIRAwQFEiExQVFhgQYTInGRMqGxwdHwFEJS4QcVYoIWI3KSwvGyJENjg6L/xAAaAQADAQEBAQAAAAAAAAAAAAABAgMABAUG/8QAJhEAAgICAgICAgIDAAAAAAAAAAECEQMhEjEEQRNRIjIUYSNCcf/aAAwDAQACEQMRAD8A9G/l9T9ZRWWKp+oq4Y1dLU3IFIQpWZw1KZpsRSVwFYYg6kvhTK66sFHv1jHS0r4UlzvUG12qBA1+CSclFWxoxcnSAWuvh0EnOBMdSdhxKpKtQA967xOMNaTni4im38rB6u3yzU61c1OOGPLFHPZvPc8Tks9ed+tYTiqsa4DDIzw8QImNspJJ14DysmVzdnowx8VQp2mvEVKmAkvgglgMSf8A5CNBsGDM75GDlrdbDjxuIxAEg6wdAGNHtEDfQQiXnejvYoCXOPieWwQT+VrdcWs77cUq6g2z+Kp46xENBM4I3I0keg47HRXtjv6GLourKXNOxg5nUEOqcTkCG9TxXL0v0U/BTHizA0Ibz4TMTxJGwzVtt+nB3dMkfrcdSTrHFxj6yqz8Nlk0kmBvHGC/qST8yFaKvchHrSJWd+EOqOcdCAd88i70JPVhTlwyKoe4H/LbjIiR3joDW9MvVJVcOQJxAZ4RAxu3k6AaZCchGyM61YRJIBOftCGDPJoG+evNUbVCJFpa7fgzJlzRLozILtgf1GegMpaveBFBuIyc6juRnwt8tPQKn/EYtPZGZMQB5k5uJ+5Uy1z5cThYDm45aDhvloFlFAbLiyz/AJrjliNNo85By6Nnqi3jeHeAuk5S4eTTn7nO/wBqqq9rJHhkBrYpg5lz35YvODPouGr43NGjKUeZwPk/BbjbNZorhtpIdSnMjE3kHAAejwfVWFwXqHMY7SZH9siW9CT6LMdnq0VWkbU3ejXsPxKNdNQCpgGgr1G8oqNeYHQH0UnEaz1zs/f+OabzLm6E6kc+Pmr4VwvHrkvl2NrifEHOY7pkCOsHovSLprisyZ8QJa4DiN/IrswTv8ZHJlhW0Wjq4lfOKB+FhMU2rpIEFAorhCiSsYFBXxXWuRsKNgAhdK6VwomOSuEKWFRIWMWJtQC5+NCXdVa7dQfYwVOgjzbQCuuEqto2cs3KYFqWoIXuwFJsIDwSlK1lqflcsAs6hAE8FmLVeYeNcnabYspU75tdRlneDm4gAdTH1Wfr2RzoBIa0NIdU/MW5YmsG+JxM8iBovK8vK3PgvR6HjQ/Hk/ZS9ou1Fes4WayZT7dQRk0DMk6BoHThO6NC5mUgS90ke04uOKY0J1pj+keI8ANXrZfdnoAtYCTJgF0Eu2LjHuEgeeazFptz6pHeOaxomGNacIkyYkQTOqim2jooctd8spCWDxHIRAdns0AxTbpnm47cVVtsdRxx1QSTowcBproOZ6AlcqVqbM2NLnn/ANyo4ZcMInLp6papZar83ExMwJPwn1JKrFUKxmrae6zJY0jadOQ36qstV6vqCJMeg5ZbqRsIBk5nnm7/AGiYUSwzpEbnXo3bzJVYpdiNsXYwA+IuxHYa+5SOEH2SY3doCdBA1PVE7wAQ2TxO/VxyHSVAN0mANo0E8J9p3NV/sQK3EBicc9GgbeQ4or2udqcW3l+oz5Zf9pf8W8HwkchqGjTM7lTbb3nUfM9QdETDdWsBBjP2abZ3jM+es8B0C6W4Q6Rm8EN44RqT5mB1KVbaIMxLgIBccUcchAn6hGptcTifllEkZncwDzgSP0rCjl11MLc9XQI4MBxO98BfXI84e8Onevef7Gn/AJOCVL5xAZSAzEcgAMzPACR1cOC+tFpa1rKNOSDDSd4OZ+qShh2663ieBlie8jrSqfOPVbrsRfhFoLScqjiOUkkNPqB6rz8PFJoJ9oyQOGKB8BHVWVyWgtAdOYOIHycyPghdPkBq1R7oXSvgIQLO7E0O4gH1C7WrQvR76OAk98oFRy+ZUU3hMlQG7INKKHpSoSNEPvHrULY+HLveBItqORW5o0axkvQ3PUNFEuQoNjjboCZZZS1FFpCkK4KlbHAOpypU7MEU1Au94FrMQNFdDV8a4C534KxjB9uK7icLZl7sgORFMD3uKyXbC/ntmmx0EiHOA6BoJ4D3n10vbK1YKmL9MkeYJOXUrz/tC7/PpsA0Bed5IOXuAXhftld/Z68NQRT0MbnuzJjKAI8W+n9ybq3TmC6IAGU5k7568dJUbNajSBy9ouPEnhHHOfqla9qec3QJ0aBn5u36Lq2+hdexu1WoCIjLTw5/2j5lJ2m0PcM3PAPAgT0AzUcUH2SXnYx4f9RiR5KT7IYmoY3jPEeUDMhZJI3Yo2sRkzLyzPDMjmhvrv8A+421TRp5ezhHCRJOg008h7lAnry29eHJVTQtMCxpOZM9R+6mCZ0Pp8zmvnt5T1Ch5DPzPuARsWiZe7gY4afBSbi4R5a9P0hBc927j5LrKR19xPwCZAYZr3N9l0feg/ddbWe4SXAc5E+Yn6Lha0e1mTo0fBcOLWY4AZ+h+90aFD4NxBAECNNeJ5knnOy+Y8MMuzOYA4yJJJ9SgsqPIMOnhJGvFTpuY2dyBmdYz15mfggY5Uc4+1mZE+ecD1KtqFQyxo3wN97pVNRJhvMlxPUfQ+isqVXCWcS4RyAED4yhJBTPeuztpx2akf6Y/wBpj5Jyq1IXNSwWekP6GnqRJ95R31Cu6K0jz5PZ00lNtNKVLSRsl6l4vH5U+xHJLssXKIcFSVb0d+kqNG2PJ0KNP2S+aN6LwgKTQk7O5xRy4hAqmEquUGobnSvscJqBYsaNcCcUpY369uRC01YZQqa1XLjMwkTXsScJJfgxL/EDipfzx6g7s88HIpizdnidSnbiRisz7BUbwqPMSrSnSqRqm7PdjGDRF75oUrs6oRaW2eefxABGcEmMUDfIT81h+0J/9QTAypgTrqBx6+i9F/iTRxU2vZnEj11HUFYW9KrA6s+JLamHxSfE0Q1rREE6k8I8l4c1xyyPaxO4IobY2HAunMCBufPl8UtUq4c8UHln6Dc8zopWh5qHcn8zidTqTzzyR7FdhfoJPX3n6Kyaithpvo+sbyASGgHiYJ8yTvyAlCqscTJM7wT74GnVXz7mLW5iB8SVUWu1sYdCfIQkjLk9DOKS2LCzOOh84H3KG+y5xmfvkoVb5dswD1+S+o3i87Dpl71ZRkT5RCi73Hl71N9jLRmemnwT1C9Mo7rT05lK2u1hx4ngEuw6E31QPyg8/sIYqE6CP6tT0J+Sk5h1y9JXPEd4+SqibPjDRJy2ifERw/ddJOROWWTeA2HzXWsbP6jryB48zzRnNgS7cezvHPh96p7EB98SMh6bDcrndZYdBvxy2++KkGEnSPvT74odRkOzd88uAWRgoBkAau24NGnX6lM3eTUrjgHc89AENjQ0F28Ze7NPdn6YbB3+Zz+/JBsB7pd9SaTM/wAjfgEyaUpK77KW0qY4MCfYMl3J6RweyDaAXatlbCkWlAe48UewATZGqTLEF8aR4qTXlMLS+iZZCGSpirxXcYRRmLuCgmnwlHuzRsVotadra5NMeElTsYCap04USoSpC7ThRDFB7CFgn1pYToqC32Sps5aJuagbPJRToWUeSoydSyPdTwuGIh2IdP8AoLzHtNdtZ74psa2m0vz08WLxdZGZMk7nZe9/gxwXmvbu5quN7aLfaJeCYwiQA4kanbqF5/lQqSyL2dviPXBnmdlsTmOglpGQjEJ59Vvrhs7IkD9uSxN8XKG0qbmOdVeT44JkeExDW6Cfkrb+GrrR+KNKo1/dupvd4gfDhIw5nzjqoSxuW7R1qdapmmvazYmnJZW0XczV3p981vr3pgAwsVb7K4mBOf3koNNOisaaKI1KQdkwGN3ENb6lN0rXT4M/te1yauS6cD8VagXRGEeF2EbmCdTkk767MVK1Z72Q1pdIBbBAgZQMokfBdEYxl2ycnJPSI2p4cMhA6AKtPIDzOnp9U7Z+z9emR4sX9J2Cs/5KTqIS3xdLY1Wt6M8Ke5Mn3dBuoVaR689v3WhfYabNPE4+g6pC02WPnH1TKYriV9NwbkNePFTJzyzOp+n3zU3WbDoMzvwHFcbwGm55KtkmiLTAjU6nr9lDfmZjMR+zR55eqM8R1zPIbffNQojU8c0OQeIWnp569PkB8Qrbs/Zy6qwbF4Ecy4Z+5U9MmOpWs7BUDVtLTqKYL/SGj/8AR9yeK5NIlkfFNnrgqqXeJemCj0hxXpvR5q2SD0Kom3xCWLUnYwAypU6aNhQnV4Ws1EjZyo4UtVveMgEezVC7OEbF03omaeSCKKZc9RRNQ5VqgaKNO0lLssjpzzTLWwplBllRSc+Ut3ihWxEZLGHGPCmaoVC8VQeKmy0P3WoFlwbUEpbaTXkGMwHD1CWFYqbLRM+SXJFcR8b/ACR5/ed3OxkBnUK37O3R3NN1R3tPyHJo+p+C0bbOHmIzS18OAEDQZLzoYuL5HqPK5VEz1tOIkKtrXeD5pu1VoOa5Z7QHEcUk6KU0JNu87ZFTN3OO6vWUgpd2EHjsymyjp3WAp1KLQNPdKsKzkphAyHvM+9DjRuymtVBzvYafMwEvRuCM3meQ06ndaAFCrjJbikByZiL8oQ6AkKFGdOiu76oEuy1PwXLtsBGZGnxj/pJzpBcb2UV5WcsY0n8ziPSClg3QcSP3Wj/w++vXl5Hds9loOs6nzJT1uuPCRhZkYhPyqIaV0ZSvQLaYJyxEj0zP3zXov8MLFhY+qR7QDW+Qz+QWDv8AqCraG0aZGGk3C522Mn/MM8BkP7SttZP4lWCl3dmoMq1YDWY2tDW5DxO8RkjUkwu3x1TuR5/lStUj0RtUKJrrlge2rTa9plr2hw8iJR32UcF6Fo4KYm+0FEZaEKvZo0S2MqlRaIuUky2bVBXzqLSqxlRMNceKk8ZVZLC/hmphjmgJQsPFRIWUEHlRK0v4KDbQuPOSQc50p19E5Otl9SvZh3TAtbSs1T7PO1xHon6F2YMy4k8yotJDxlN9otyxSaqetfjWZEpR3acDSVkmwyyQj2zTOhAcWqkp9og/XJN07U07opfZlNPoe7gFRqUA0EhQNQgZKrq3nUDs2+Gc/LdK1aaH5qLTYb8fga475DpJ/ZZ63XyCdVaW6iSXNBicpHrKy1+XI+mPa1EgtEHnroV485zXR7mKMH32wj240lWd3dVh4mFWsdaaRBD8TN2uAJ6OEH4orHvr1GktgNPUpefJUW41s2dKtko1KyBROShUeipOiSSOV6qBjXKhQwVrGa0GBUmoMojHIpkJAbTYWkzGaQvWqyjTni5rehOZ9JVu96xvbS2yWMnSXH4D5ouKYE37NBZ3MHiBGeaoO2Xa8taKVH2jOJ+7ZyhvPnt56Zh97ljcLSfXJK2R2N2J+gzPy++StjxvtiZMq6XYajTwUXB0guJblrAjF9ECk8NEMGEHWNT/AKnalfXjasTxGQAgdTJKDRqBdKWjkk7Z7f8AwqvbvbFgOtF5Z/afE34kdFrqzuC8l/hTeeCvUpTlVZIH9TM/gXL1Vlcbrqxu1Zyz06Bm0bFRLAUatSBSgyV00yDTXYT8PwUmthLG1EFGbXlDYE0OB+SG4SlDVK+NoIQqhuaYSqwNzJQxaWKovi3viAI5qso21wGbpQRKeVRdI3Fa+WNGoVJar9c7JquKnZ+nMwpsupjdAAppovKM5e6Mk+g9xnCSusuqodlr+6aFOmwcE3Nkf4q9sy1K4qm6dstzPB9owtOxoUgwJXNlY+PFCDGQIK+fZgdk86kFB1JCy9CDqAxSeCRvux42gASeHmnb2tHdNDzoDmvOLTflR4c9rKjsyC9gcWzOmIZLzM7Sk4nq+LjeSnZb2m7gMslClRDdlmBf4aCYqA82uTFm7Ys/Plzgj4rmX/DtyYJR/s1HeINRyrKF/wBF5hrxPmm21JQvZFa7JuKEVJzkMuRMdxKQqIBKj3kLWBoLVrQvLu0V5mrXeQfCDhHT95Wp7W9oBTaabD43Db8oO/mdlgQF2YIf7M4s060iTRmrKy0xvociqpz4TV32sgwcwfcutnKP1LBlB12KrCyCrvH7knbbLnI3zSBHeyVv7u2Wd3CqwHyccB9xK97rWMgr85UJa9pGzgfQgr9LPrYs+KtisllSFcxuo4U6yiSF93KtaI8Wyqw55psUGkI1egFBlKBqtZlCtCxpwjMYuOaEajkjyZlFJi9ezBwVY+5xOivKkFLuasnQs4KRdPqSguKzJ7Tcigv7SE7JVjkB+TjXs078ISlW8GtWYtF7vdvCSfaSdSSnWJvshPzIr9TVV+0rW6JX/EjjssyZlWNnrjDBTPGkRj5U5vui/s9/Yt1bWe1zusMdZCKy8Ht0KDx/RWHlNfsbm22ZtSmWnfTzCyd8251KGsybGYGUHeQh0u0jxkSm7RQbaGB45g+Yj9l53l4ZRXJHr+D5cJS4matF4ueYj1j7KW/Ch3tR6K6rXTCUfYoXmc5+z23lvoUs930afssbJ3gSjAwoPplRwlK22TZPGoEqEqNSsAEQNhHVBCoO0PaEUWw2DUPsjh/U77zS9/dqG0gWs8T/AHN5n6LD1q5eS5xJJzJK6cOHluXRy5c3HS7JVaxe4ucSXEySd0J7lxz0ImV6CRwNkgUeigtCOMgszIuLG+UdzcWXRUtlrEFW9nqZpWEiKEbL227L6DqbCd2NPq0LxipUkL0K5bcHUmA5ENaPQAdFTE0nTIZ+VJxPQKF5NhK269mtVA2m/YFTbQJ1CvxRz/PJqqJ1e0OaGe0GLJHNyBwSlbs+RmE6cSElmWzrbxdORT1K8nRmFXU7O5uoTdMyNEHQYykNC3lcqXmlcaDUppkkFzkVzmqOFWFK7XuEgKRud6b5EcfwSe6K0tXwpp512vGyA6i4agrcwfDXYMMXyMygToEX+W1D+VDkN8b9IULlzEmH3dU/ShixP/SU6aEcZfQA0pV72erYW1GHk4f+J/4qr7sjUFOWKzOmW/c7KOf8oOJ0+L/jyqQW01TKTq1US33faWmW0y8cW5nqNVWV6lZutGqP/rf9F884yT2mfWxnGS0wtTRJ1q4Cpbf2spskOeARlG4I2gZrN3h2zLvYafM5e5GOOcukCWSEe2ay1Xm1gJJAhZS+e1ZdLaeQ3dv0Czlptz6hl7ieW3QIOJdePxkty2ck/JvUQjnyokqMqBK6zlbOkrrQuAIjWrAQSkyVKCSptZlCK1sIDnGshNtqylHvTVmp4vL4pWEsLEMRE6fRaayuwiAVRWSl71Z06mYHJBoVm17KX+1p7ut7JPhcfyngeXwW0qWRuy8go1IK3XZK/sQ7l5zA8BO4H5eiaEvTFaNBghFZSlCqkobbdh1VaFuiNpsYlQbZQAmqVoDl15CZMVpdlNXoZ6IRpK1qsCTfUaqcyEsZYWSrDRkmQ0HZcbrojOMBSs6aAd0F3+WsOyh3gnVMUqw4ppCqiDLtaNgu9yOCaxZIFR6RD0gYsrTsp/y5vBdY5MUnotgSRXVbrB2CjSsIadFZVCgFhWuzcUcfVACR/HNnVTtdFxXmHbrtkyyuNOi7HX/MZltPz4u5bRnwW0hZOXSRnP4sXXRpW4vpub/mtFR9MHNr9CSNg4Q714rDucp2i0ue4ue4uc4klxMkk6klDAUxzoXV8ouKxj4ldAXAFNrVjHWtR6bFymxGby/ZBsolRJqkSuBqNSoBYx2jYydRlz+n1VnRpsaMyk+9w5NU6dInMlAxYstcmAE5RdnKrKQhPWaogwFjTcmrNaC1wLTBBBB4EZqtpPTNN6Ux6HdV+isI0cBmPorI0Ad15hZ7zdSqNIMcPotdZL8dUbkcxqPmr45XpkMn479Ghow1MMcCVl3Xq4aoX+InDYq3FnP/ACILs11SiCk6lizVHR7SncFNi/2ndI4Mos+ORd1r5pt3CrzfIqOhunFZRzydTKPYnEOTfGc/8qTdVo2lOziNVMUoOqp22h0aqLbQ6dSlo6fkX0aWkVNxBSVkeYRXuQSLXoN3a6DCFjMJarVPFYwereLW6lL1+0FJjS572ta0S5zjAA4krJ3xaHF8SV5l/ES8KnetpYzgDWuwzAxGZJ49VpKlZGOVym4/Rou3P8YTUxUrFLW5h1YiHu/0DVg56/6d/K3OJMnNfFfBTL2cXQvlwLGJErgC4VILGJNCIxDCboNylBjo6ylx9ERcTFFg1WCcps5JiFEolMfJYBKlSR1Fq+CBiTSmaTku0IjEDFixGpnJKNdkjNOiUx21aeRVjdV4FpBB+9wq+0DI+SFYTkeUIGq1s9GpUm1WhzdCPsJW13aRnCW7JVTLmzlkY5laWqMl2QyNpM4J4Y7RljThCL4VnbWCTkq57AuhOzhlGnR//9k="/>
          <p:cNvSpPr>
            <a:spLocks noChangeAspect="1" noChangeArrowheads="1"/>
          </p:cNvSpPr>
          <p:nvPr/>
        </p:nvSpPr>
        <p:spPr bwMode="auto">
          <a:xfrm>
            <a:off x="63500" y="-862013"/>
            <a:ext cx="256222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2" descr="data:image/jpg;base64,/9j/4AAQSkZJRgABAQAAAQABAAD/2wCEAAkGBhQSERUUEhQWFRUWGBcYFxcYFxUYFhgVGBQVFhgYFxQYHCYeFxkjGRQUHy8gIycpLCwsFx8xNTAqNSYrLCkBCQoKDgwOGg8PGiwkHyQsLCwsLCwsLCwsLCwsLCkpLCwsLCwsLCksKSwsLCwsLCksLCwsLCwsLCwpKSwpLCwsLP/AABEIAREAuQMBIgACEQEDEQH/xAAcAAABBQEBAQAAAAAAAAAAAAAEAQMFBgcCAAj/xABEEAABAwIDBQUHAgQEBAYDAAABAAIRAyEEEjEFQVFhcQYigZGhEzKxwdHh8AdCFCNSchVigvEkkqKyM0NTc4SzFjQ2/8QAGgEAAgMBAQAAAAAAAAAAAAAAAgMBBAUABv/EACwRAAICAgIBAwIFBQEAAAAAAAABAhEDIRIxBCJBURMyBWFxgfAUQlKR0TP/2gAMAwEAAhEDEQA/AGP1P2B7OqKzRZ1j1VFDoW/drdjjEYd7DrFuqwPEUSxxadQSD4LN8HLyhxfsWMsadkrQrZhKMoOsoPCVYspLBVe9B3rb8TJwyooeTDljYXUpyhX04RjtU24L0mTCpGHh8njp9DDUq6NNclUZQcezTjJSVoVehcylzIAmPMC7LeaaaV1Ermcec0cUNi9An3NQ+KByqvmknB7GQT5BnZqpGJp/3LbsObBYVsN8Yin/AHC/it1wrbBeS/EPuRpYR8oN1EowhQ+3NqezbA1KxsmBZWkzQwRlOXGImIx7GGHEAqD2ntYkwx1uSjatQuMkyU25WsHgwxPkjexeLGDt7Z06qTqUmdcBKr1FsJw20nsNj4KS/wDyM8FCpMyB44vtCZYoT3JGlvbIWJ/qNsX2OJLgO6+/itvKpv6kbG9rhi4DvMuPBV/GyfTyJnk5K0YswwVIMfoVHFFUHWXo0yi0TgfmAK5Ka2e+QQniF6/xcv1cSkeV8nH9LK4/ujzUjqS6BjVCYh5qSBIbv4nx3BJ8vPjxR9XfwW/Dx5JvXRyazSYaZPJOCY93z6wm6VBtIWb8ELW2xM5ZPKN9vReel5M37m6sUUGMFQ8Bz16pHUHGJf4D7XTdHFBo75vHuz8eCebjCR3W28vWUp5JPthKKQy7AXm/mZTFfBuOjfKf9kZn425Zm/RI51ph3UFpHpCWER+DqvpPBh9jOhItp0C2vsV2pZi6R3PZZzeW4wbwsidUkWcT4z/0lM0dovo1BUpucx7dHNmRyLd4PDQql5Pj/VWux8JV2fQ1V8CVQ9rYrPUJTnZn9QG4ukWVIbXAOnu1AN7OB4tUdWdJKzMWNxk1L2PQfhsFuRyXrglKGJbBWTYEASpMy8VJwhKRLC9lXEGpIbHYcPY5p3hEpCso8cfO3aDZhoYh7DuNuhQNJ0LR/wBVdiQW1mjk5ZsvR+Ll+pjT9yrkjTJDC14cCpcga7tVA0BKe2ltKKYatjx/N/p4SX+v1M7P4f15xfx3+g1tLa94F+A+qYp1nnXyH5fwUQ+v3uLjeDuHPmVL7PdwJHHd66x5KjKcpvlJ7LyioqorQ/iKb8szFt+Y+kwkw9Isw7nQe+6BHLXoNOtkXVY3KYGY8bfNF4nAxgmF1jmPytfohOIfCujRrR1u7xiB6o5mN5tn/T9So2jhnGJ9m7hmd8rhSDaEDvMA5tAI82nTwUnD7KzT/wCY2erEppwZt1gj4SPghjhGkSI8/nEDxC4pNAMNcWu4aH/l90rjgjENB1894+qjcWCNTPPf90e6rxi+8e6fDVp6IXEAG+78149fNCwkRtPEPpPD2mCCCCPitB2NtkYimHaO/cOe9Z7XpkSdW+o6Izs9tH2NS57rteXM/Pkq2aFq0af4f5LxT4vpmhmovBNtfIldSqR6o7Symy5dLjhV6Ui8uINUXkqRZjPHET2j2WK9B7DvBWC4/CGm8sOoMeq+jnCVj/6m7JFKsKgsHz5i59Fe8LLwk4/IE48inB4aOnqVEYrElxJO78hE16/D/ZR1bSJ6rWjt2xctKkc4cXLjr+WlF4ao57gB9vLehXbm+J+n5wTlCveG+aOwKLjhsK0NEwTGpIP2Ui/F/wDDmmRN50LiLbiNFXtmVIjnx1UtWY8NPs3ETyt4oXIJRIdmGBMtcWDk9zR5EXRU1aYBbFXrAd0BFj5+Chcbg6pdJJJ6DTonMHjatP3mNc3jGU/9MeoRqSBcWTGH2hSqki7H8CIIPX6prH0ARDxb9rxaOv8AQeenRN1KtHERLcrxz7w/1D3h18lwMS6kMtU5qZsHHUcncuf+4K7Bao4ZiHMJp1L8CbSOB4HmnBA10O+P+5MYzDRDZ7ujDvaf6Z4ax5dOMHiSRcXFnDjw/Oi4haExdMtuBb5ceiBkE204T6hSTHR3T7p9072ngeI+nNA4qmWnT4ecoH8DV8lo7L7akCk83/aeI4dR8OissLNMNXIIIO+ftyWh7MrmpSDo0sfqs7KuMj0/4f5POPCXaCAEoXgu2pZpiALrIu2sTv8ACngutA2jS0i8Eqz60ePEWd/rFQJoUnD9r3T4tgD4nwWiKG7S7DbiqOR1oMjrBHzXQlxkmcfOJdDSSbn0E6BC023vvk+SlO1uyv4bEGlmzEO3CFH0KD3gkNJGg6b16KDuNleXYLiDlH91+o/ISYP3gjf4BxMOHd3zAM8uaQ7Kc0Wk633eko/YH3LFsumC7y8twVsweFDrcLeXwCpWwZD+9McrnyF5V52BRdJc9paCSQCCDck6ePoq85UWYKyTb2cY4d4ITGdkGftEKy4WqE5Wul8rDoy/aPZEgyFCYkupuyVBma4GJ/cN46/nMaxisNPVVPtHsIVGFpHQjUHiihkcX+REsakvzKVTqZf5bu80+4d+XWDzFvLqm3uAeDx7rvr5wUJVe5rjTqTmadePMdfj1TxeHt6/FXEym0EvfPr0BGvmPgm63ebzHTTeCkw9fM2TrIB/u/a70hMvOV0i304eCGQUQanioPLhvH1Wr/phjWva9j4vp4mfj81kGOp5XS3Q3U52O257KqJMAnUajmOHOFW8rHzhaHYcjjKjd6/ZdjriyZZ2TvdylNi401KLHzmDgL7x9VKhqyFJmivNypVZEYXYDG80f/BN4BE5UsKLETzzk7bPBKuQllKsQeKFx2Op0m5qjg0GwnedwA1J6IhzlSv1K2W6th/aMn+XMtE3aYvyiF0Um6ZJmP6iVaVXHPfQJcHNaSSIAdEOIG7Qaqu1MYYibDTQDnewXWMduJyx+2IHpr4lR1Wu2d7jzsPEfJehww4xSK82PCgH61AL89ec2RmG9o0gOiON1HDaB+wgeit3ZDYhxPeJIbwlMm+KBgrZZux+HnvRA48Vd6dOVG4HANpNAFgAnKu3RT0Y8/6SqXbLn6Eh/DwvezUI3tzRmHyzqCPij8Pt+jU917T4hS40RY/UpKNxmGkFSftwULXqjehCRmfbHs9PfaO8PXkqXha8EjxH55rUu0G3aABE5jwAlZhj6RFTPlc1pdaRGvDxVnC3VMRmSu0Esqhrz/S71adfEG6JqU56j15oCg3M3Jo4GWHnw+SewtY+6bEbvl+fJPYmPY1iWiBwB9Cg8PLHCOKl3NzSDrcdfuhMNTAqtDtMwk8pAM9JS09NMOS2mfQ3YqgW4OkP6gHRwmCRG77q0tUXswggEQNwG6Bw5aKSaF59OxzOpSZ0uRLlCkg4Shcr0pFhnRCaqUwQQbzqupSVHgAk2A3qbsg+e/1NcRjKoyxByjoBYzzF/FUZ+sLQv1A2q3FYl7wBkHdaf6otPMqjuZ3iAN+usr0Xi/8AmkytlWwdtPqtc/TSnFI8gPqswLYO4m3HXktH/TfFWe3ofkizP0hYVsvONzBstEqk9oO1VanZrHczlMDx09VpeFZIXGP2MHiICQl7lh60ZJiqmLOH9vUfTptJAEjPMzc5dNOqB2DjHVHlr2NN7PYCAbTpY6XWj4vssLjK2Du0nrGpROy+yrWd4saOEAWRypqkgEmnbY3sWiS3fZC9omkCBv8AgrRgMGGuQW28J3wUrjoZyMxqbIe6nUqNe2mGAkAAOe6OAkHSb+ipG0MVVcXAvL2zaWxPhuPit1xGw8wsBB3QB6BQmO7HBw90DwunRko+wpxcvcx0PIdvv8Ueyq1/vd13G8HrvBU72l7N5BYdCq20NdZ1jpmGk8wnRkpIVODgw11J2+CNx3/8wt5ovC4UPgG4neLjxkyhMJhXj3XDwI+G9S+GwryO86fIeqGSJgzXewG0XVKGVxJNM5AY1ZAIB4kTEq4ZlmnYnbTaVP2bWl7pmGXHKToNN/BXzA4t7ruaB0cHeossPJFxkxzD5SpGvS+0QEDa8kleVcYKqx242v7OgWAwXA+A4qx1qmUSss/UjaBMjl8iPnHijxLlNRIM3xlfM/xsPmUA+zjpM36zpyRjmRP9VvBCVhH5qV6aKoqSdj+xC01w137rAn+r8labsTZQo1Q4WzWcDzEg/nFZ92P2eyrtHDU6wmnnzOB0cGNLy0zuOQDxTvZntNXfjKLS4ljqvugDQyIHID4IMuNvaGY8iSpm84CqpZlcQqs3EZb7k5/iirqVFzjZYKtdo4IM40OMC6gMRtaTlB1RVOm9rczDeNDp9l3OwXBIsGFYIlC7YpjLKqzdt4im7vgAcpI+C9iNs1qsBgtvmV3LVUdwJnC4mLFFvykKCrNIbmJuEzh9syNV3KjlCyP7WYIFpWL4wltZ8f1ELZts4jOIWM4w5qjnDe5xHTOU7D2xXldJCmvxtzH0RmGqE/8AmHxH1KYYwOH5+Smi0t5j1+6c9lZa2aZ2G2g2i8Gp3mEgSbgTxZpZbPQcCBp1Gh6L5g2btUsNjYiCNxHArXf067YB8Yd7r/sJ5D3Tz+Kx/JxSjLkWV6laNIhLCaHmvZlVIEK5L0jihcQUprYb0hvaGKAab6LK/wBRqwAba7oA6NEnzJARXbDHvbXIa4gQZANtSFSds4x9R0vcXBogfP4BX8Hi8Zqdgc7iAYdhdO8kknx+vdSVqf8ANjc23l90fsmnYuIiBbrE/IIWtEk8d/lp6LYRWaBhiTSqNqs95jgR+dF7D4unQqGtRecxDsjcpBYXtLTJ0sHGITBMhwPH8+CDY26Jqwbo3HYO2W4jDU6g3tEjg4WcPMFEup5rAwsw7C7XdSeaerHXjg7Qx1+S0XDYwG6z8keMqNHFK42cM2fXpkvphtQjUOJBPJp0BReG7WvjK6g5rv6TE6xxgqXwbwRbxSYqnvgHkfqihRNpvYJVr1XAk0HW4R8jdcVKtRjZ9jFibuA080W3bVMCHNc3kCYKHxO1RUsxhPN5JjpKb6fkmn+X8/cixtCvWdlYwNbvebj/AEge8fJd4fZgp5iTKlMPTyi6idt7SawEuIAFydyRLfRCe9EH2r2qKNF798ZWc3Gw+vgsuoM7o6fMo7tNt84qpa1Nvujj/mPNNbOZLB4j1KuY48I7KeSfOQJnyPcN0/hCJDwdfPceo480mLwpMOF+PhY+kHxTbW7vI/m5E9gLWjo0iDa3qFdv09wTq2JpwPcMlwFoBm/l6qmU6xYYIkcN3Vav+ku1g5xpBsDKToNd1wOCo+Y2oD8dexqlMGAu8qQOCXMshBDZKHrNlOFy5JUPY6rM87W9mKjnGo0zO5Z/tvZ9SiQHtIHGNVuW0HixMQJPXcso7TY6tXeWvb3WGwA0E6lyvePmm5U+gHBJaIISKUbyCfPuj5oQjvRwA9AE/jXRHIAen1lBNrd5g5H4m614FSYA+1QjiUy8wisYz+YevyTFZmnimCyS2A6K7efzErTadCwc3X49VmGx299p4ELWdnXYOipZ+y5h+0J2dtCDBsVY6EPaqliMNNwlwe1n0rG4SYyoa42WmrshpXP+HNao2j2mbvMJnE9pJnLf4eaZcSKYu3NotpNN1inajtM/EvIFqYNh/UeJ+iuPazHnK4ud3j6DkszcLp2GKfqK+aTSpCBSezakN5TfobKMGqLwB70f1CPHcrMuitHsmaYyktOhueh4eK5r7Jn3Y5fm9LRlzQ4e83UcRHxReFqgt4t9R04JDdFlRsixTiztOfyK079JMEQajhGQb+caeXxVQpbOzOAMlpIEjhp3vry1WsdgsDSoUXU2zmzZiDrcQI5WWd5uROPEbBUWqUmVelelZaDojsZii1pLRJF44hRtbbFYiW0df8zSnjibaoV9cxDRp6BBGRdeIhtvGu9k52M5XLug3Ss52tWy91tRxJjMDOu+TvWm49vccSZO4cSbC6zvbGDaKzQbxd53kk3PTktPxJq6K+bG+JW8dUc50mwPw0+KTZ7c1SdwCk9qUA5xcbN3D7LihhsjeZvzWzF2jNnGmB16c1Cd1vzyQ2IMkcvz5hSFVtj5nxsB5XQTacnzKMAP2GyXDr9Fquxx3R0WW9n3j2gb9pWp7AcMoCp5uy5i6DKtCUFVwRUs+E37NVmh1kS3Z4GqB2jjG0xcgKY2riBTplyz3FF2IcSScu5v1RxRDZFbbx/tjDdFXatHhforVW2eBMDSygqlQAkDdqT9lextVop5FsAFC97FOsw5Bld06zReB90RQc5zr3+XgNEbYtIeZjC0tGnP/NG/lcqawtVhJIgPiJOm86cVEP2eRukG8cRrbmncMIMT5hVppNaLMbWmWTDUXNAcCDxDTpHLXirtsHbgcWB5yugw7TfxFtVmVLFEG0/ZSmB2iR0F99tJNvks/PgcixFo23DV8wE6709nVG7Mdr2HuVHAWsdxvbobqz/4vS/rb5rOcJR00TSKhtvb7MPTL6h6De53AKl1ttYqr/xJc+m0mKbQTzkhukARcgythZ2Pw5LX1aYqOaLF9w3eYabBDbbwtMUyHNGWDaN0aLWweOsaVrYfkeR9STS69v8ApntXtIalJkXq2kRYEauMW5qGxmLP9zt5RtJoIMgNbwtflxQWJa0fT7qxixQg7SK+XLKapkexn73mVw6pq53l8AlqukyTYfmiDr4m07h6lWkVGjmq+bcdev2SOZrz18ZgL1G90tY3HjxXWdQbsOmM4n84FaNsAOBI1VF2RgjGYCZAPTd6WWg9n2A94GJH4FVyOy3BUiWA5FO+zRNLn9k4Kc6JfEnkU/tW4mkYECDHE215BQ+x9mZh9vrZXPaezCQbSL2+irmy3Q51PTcePh9VK0T2RWNwENtv1PnIB481nmMpwbaEu9CtW204Wa2Ijwjf6LNdrUsrgBu9TeT4kn0Tsct0JyLRHNpyIHFS2Cw+/gY8OP5wKBw1PWPzVS9AQSLXH1/PFObExXuGMrtDQX2y+V9PVdMwwqgloEi8biORURjK5cMvA38vkQER2arODwxozZtBMAEXPokvH6bQ5ZfVT6Dxs7M3M28e839zfqjKOxi/uscNAfkZ5hSh2S93eaIcNHC9t7XDeE1haha/Nly5Tle3cJtI5EgKjLJKJpQxQnsaZ2deyA7pbmnv8AdxVipPmJ6/REZwqr8id2Wv6KDL5jqkDkqL2s2sGtfLgDBABk+nirFtvaWVsyB15xH1WU7UxQq5nAkhtuGpuY4yfgthmGiPY6ATPjqo7EY2TDb/AF8E7XdNtBw+6jqj7ENsOVp8d6ZBC5MWtP73f6RPwQ1SpPIDQJzJOluZ49V0aXdtr+aJnQvs5wjrH1TuW3j6Wum8JS96OHyRGXfy+CC9hpaLt2Npfy2TzEq47MwQa4xv+Ph5qj9i3OywCbEEAzpE2PX4rSsBSzNJ3kyOqrdstf2hFOhO4ImnQhEUqcgLzqU/2jXn9kSQFgT8PnH+X4/ZV3b+wgQH07PbpG/kra+ANOgGp+gQOIpxmLuvIDgFDVnJ0ULaNIBgbBzmQ7rcEDj9ws47RVAahyxA7ojS2sclom3axio8bzlbpqdSDPDfO4LN8Zh5hdiq7JyLQzgGSbyNL+Vipx2HEA7wR5aKIwdKNL+m7SeB52UxhqmaI1kgjiIPnqnvYlaIjE3e0DeJPkbeakcHgXUGUsSwEgVSCN3FvgYcEPWpD2kjT3fzrbyWjYTAUG7KY3EVadMvbmGZzR3iS5pA1J00RN0kLW2yc2Jh2ua1wu1wBHiNFJ4rs5TqNNgCRrFyOB4qD/S4vfgu/wDte8NPFsg2/wBRd5K7hkBVZY10y1HI/uRQ34N9E+zfu9125zfqNF5WzamDbUbB8DwPEKtf4PV/qb6rNzYGpaNjB5cZR9bpj+2qua/Brg0cSQPkfRZvTqtFCpI7xdAHACD8VolezyTpcAdR8Cs2xez3+2e2+XNbd1+gWouzFekAPdqBc+g67lxh9nPqEhoPWPX6KaGzm7zbhun5lE0sW0d1ovy0HjxTnOloUoW9kYzYIYO+7M7cL+g3pipgNSdBuH5ZTj5iT6/klA4qpmsDc6a+cEJTbYxJIiGiC6RYkAAcBqn20zYaZj+fVK+lc8NB6/VHbOw2YZove++ZIE/m8KbOon+y9CDI3fDf9VpWApBreQ39VUey2BgDmZ+ivYqNbTbIcZFgGScwN3ST7u4DTVKj8hzdaHabGFroe3MYOXMJAsXS3XTcuKr47re8fQfRd1RmAAtJlsAg5Ig5jxncnqVANEBN2xSYw2hFzc8fkFD7eJgNHU9B+c9FP13AAkqFq0Ja5x1d8Pz4BDL/ABQcX7lC7R4eGAcAdeevos/xju+Q7jx3aSD1Wq9p8P8AyyeEn89FmNTBZuepF9x1HL/dRHsOXR6jhP3C5HDeOnFEO2ePfZ1I5wRIHimcI4tIvB3Zp8pupXNadDxFxPOEy6FVZEfwAqOpsaSHvI46SQD55rcFe9mfpVhw6XOfUB3GGjxLRPqFEdmsI12KFZwjKI1tewMfmq1DBlc5/BHBe4VsfZrMPSbTptytaIA/NUU42TTHrkmyEMFqVIJTWcJcSUNl5n0SpINFe7UbQFNh8B53EeRVIOOLjJJPmpPt9Wf7VjQYHe85+6rdeoYBzEyYtxTV8i2dYvaJNpygcNf90Xs3EFw7gjn9/od6r2JIBIuROvHRH0sfAiXQBoLeuqJRsFyonK74HeeD0/PqhWmJe60iGjlvcmcJRzd94y0xfWS7gBfxPgh8TXdVNpyDcBcgfAKVHZ3LQfh6GaL+9pwA4lWDZ+zxIYDYefj4kqAwGIhzW1HNbnIbm3N8SYK57T4j+GxI/h6tw1ri4EFzTplMWiwMb5vKHjydInnx2zWtj4XKJNvkAFK7K29Qrj+U8VskiaZa6JMwRIjkdCsLxfbTE125Kz5p3ljf5eYREEsgkcihMDturRqCrScWVBbMwASA0ANLR3SOoMpqxaFSy2z6Oq4ttNrqlUimxo1cRDWjeXcZKTZe1aOIZ7ShUbUbMS0yJGoO8HkV89bU7UYnEADEVX1Q2coNgCf3Q2A4jnKkOxe0q7cSX0ahpthz67oGTJMklnuDcAYETNhKlwpWyFkt0bftCsJhxDWtGZziQAAN5JsB+bklR7KlKaTmvaR3XNIc0xwIsbhYNt/tbUxVV7nOcacjIwkhsAgguZPeJ1M3vrZddne29fBF3socx8k03ZvZ5ifea1sZDFteu5Csbq32F9VXRq23MNna7mJHXesyx2BdSeYiJ8inNpfqJiK7TdtIAiW0x3iJkkPcSQIPomMN2oaWlteXRdr4zE3u13PnvS3jaGrIno97Jrx3h66eKH9hUpSRLm+ERwcPnCFo7UDzVdYNYJG4wTAtqu6e1wfccD/lMA/T1U00RaZKbEx4zywxyJBiRoY/bzWpbLxGZjSN/wBN6xRtcZw4NLXAg6Q0/Ra32drH2LHaggmOpS/cN9FmYV5xXNE26ruFJAHXahvZ/l0dVCFyKKCRm/6i4aKrH7gSCOZAg+ip9YabuC1PtVgG1GnMJ/OO5ZljsMGEsGu4fAWRxYMloCw+ALnTIAnn6DVWLCbLo0m5ntLnG/e+nDqo7DMFES/vPOgmQ36keiaxW1ATeSetvFFTkwNR7CcdtQHdbcBoB4KLq7Wdo0RzI+X2Q+LxReSBYb/wpilTuLJkYfImU/glNjmm7EUv4lxFIv77pM5eo90TaRop/tts+iccRh5IexryDMZodOVztRlaLbrqt02tkZwcsgOjXLMujnCun6iuwr/4Wpg2FgdTgPAcAWsbTDNblwaQOkBF1JAXaKrj8KaVT2biJAabSRDhITFGsDB/PuvFtiZJc7VxMm9tU9oOCaAcGpJNvzgOJup3azhhqAwwH8x8PrmNP6ac8umkkEtqQmezVLKHYqoP5dK7RcZqxuxoNoIlpsZBLXQQHKMdULy57rueSSRAF+A0AjQbhCW/VKvZBdIYc4TF154EaLtlyTzien3lJVFwPHwH+6YCDZIuCQdZELoVGmzhB4jTgZbutw8k7UahXtkngNfRC0SmNnDn9pzCJsbzaLG69hGOzFt53zbwHmmBX7wy2E2/PEKQweMyyT3jePM/ZBLSGQ2xhjnB4EnUW3jpxGi2rsrTLcPTadw9SS7yErK8Bs7PUY4j90nh5/mi1/YbIYOiqyfqLSXpJ6jYBPIemU4XLjkcV0LCfqlMSoYRVe3G1W0aLpdD3ghgGpMajhE6nkswoYlx7ziS6IBOscSeJ4q0/qVjw6s2n/6bZJ/zPgx5AearFGnIuINlZhDRWnN8gaq4lwk/YIeq2SpB2HIv9PkmxSTaE2wMUk62mJ8E81oCWByUgnnDu+avWE2hg6+y6WGyZazHBpfDczXOc5+YOJBIeA4R14BUd1JWTsF2lw+BrVXYmlnZUZlnKHgGZuw6yLT9UL+SUVvFYQMeWkmQ6DrNr6bl2zCF7gxgJc4wNYni7fA1PIFF7dwBZiKhbT9nSc9xpADuezPeGRw7rhDhojMB/wANh3Ygke1qSyiN43OqRB03aaWN4XSlq0clsa7QYprAzD0j/LoAibd+qbOdIJBgl28gFz4gEBRoEDoFw8G3Mi53mZ+67qNMXO5TFUqObsWk2GhcZJcd0R9fmniyAuKe/r9kRA1UCBc2f3GN4+CPraICuw73GItYfHeuOA6vv2GiKwj2zcj1PwQ4Mz4CVwJCCSsOLpl12bWEtAIMaR9CVpfZ5xLBII6rIOyw9pULTui45rYNisLWgKi41IvJ8o2T7Skc5NtcvEogTmo5MZl29yZzIWEZB2x//dq/3D/tCFb+384JF5Xo9FGX3MZO9IzevLyIERyHqanw+a8vLiB1m5dVdPL4ry8uONZ7X/8A89gv/j//AFuVG7Vf+FgP/Y+bEi8lPuP89g/kg6mrfH/tKSp+ei8vJwA5T0/OK5w+ni74ry8uOOMT7p6KNqe54/ReXlxwxT0P9w+C8Ui8hJJz9P8A/wAZ/wDp+a2fZugXl5VMn3F7H9iJMJXLy8hJGau9DLy8hCP/2Q=="/>
          <p:cNvSpPr>
            <a:spLocks noChangeAspect="1" noChangeArrowheads="1"/>
          </p:cNvSpPr>
          <p:nvPr/>
        </p:nvSpPr>
        <p:spPr bwMode="auto">
          <a:xfrm>
            <a:off x="63500" y="-1250950"/>
            <a:ext cx="176212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 descr="data:image/jpg;base64,/9j/4AAQSkZJRgABAQAAAQABAAD/2wCEAAkGBhQSEBUUEhQVFBUWFBUVFBQUFxUVFxUUFBYVFBQUFxUXHCYeFxkjGRQUHy8gIycpLCwsFh4xNTAqNSYrLCkBCQoKDgwOGg8PGiwcHBwsKSwqKSwpLCksLCksLCksKSwpKSkpLCkpLCksLCwsKSkpKSkpLCwpLCwpKSksKSwsKf/AABEIAREAuAMBIgACEQEDEQH/xAAcAAABBQEBAQAAAAAAAAAAAAACAAEDBAUGBwj/xAA9EAABAwIEBAMGBQMDAwUAAAABAAIRAyEEEjFBBQZRYRMicTKBkaGxwQdC0eHwFCNSYnLxFTOCFjVTorL/xAAaAQACAwEBAAAAAAAAAAAAAAAAAQIDBAUG/8QAKBEAAgIBBAIABQUAAAAAAAAAAAECEQMEEiExIkEFExQyUWFxcpHw/9oADAMBAAIRAxEAPwC1zBylSxbM7ImJa8fdeZcU4RUw78tQR0Ox9F2/AeOuoOg3YdR9wus4nwiji6MwHNIsdwVzoT9r+juZ9PLTSp8xfTPDnKErZ5j4C/C1MrrtPsu6j9VjBaYtNWiocKxTCiYFYYENjSGemYiqhRtcgb4Y9RVnlWHlQNYXGAJJ0CaISACNXqfAqx/IR6yFM/l6oATAIAmQR8wbhFkbRkvUS2jwBzyMpEEayLRrInr9VXxvA3suPMLAkbHoRqErQnyZjkKsYjCOZGZsA6HUH3qBSIMEoZTlCmRYSjKOUBKZFiCYp00oEMUkxSTIHo7V0PLHGzSeGuPkdY9j1XOtUzVyFJxdo93kxRywcJeztubOBNr0S3qJYeh2XidagWPLXagkH3L3bhWJ8TCNJ1Aj4LynnvBhmLJGjwHe/RbIOpcdM8gouMnB+mYFNWWBQMCnVpegXkJmhASrFDDF2gt12QF+2DRwud0LawXDabYIaHPAk3Jt1GgKr0MI5skCxBu6ATGhHQT8fmsxuIcH+X2gACL3AsMpG8FFNmPJkTfB0GOrYim3PTY17ddZyjqWwCFYwPGw+fFpta6JFoObs6YcPfPqshnHq9Eg1aby2ZDocCBab7H9Fq1zSezM0i4nzCJB6kQ3fUhJ/qVrnojxPFWN82QFmbLmbLS12pDhBg6X3ULMrnB9J5h3tNfHydpboVkYjPQLvzU3iHt1EbOE/wA+0WDxTcxZmsQTTfuD/i7rv3RttWg3U6Ze4qx7NcpB1FgPeJssTE05cS3Q31mN1JX4k4+SodLtdAMHbsQVVpZjfMLTaYN9YGinFUJz54I3FArNVgAuDtcaGe2yhfTgwpE00wUBRkoCmKQkJRJimJoaEkkkET0ZqkCu1sC0MkahWOA8GdXqC3kHtH7LjpNuke4+fCMHN8JHUcCpFmDE7yfivNfxDqB2KAH5WX969O4zj2UaRJIDGD6bLxTiOPNas+ofzG3YbBbIry49HlFL5k5T/LIWNUoNkzQiIVxoqiNtMkgASSYAG56LVFfwmQ1ocRAc+0A7U22gum28+5U8JXySR7Z8oP8AiD7Th3ItOwlXmkBrYnyiQeheXXaNjlAM66DSZDLmbSJRWd7NTyudMB0E9iR9tR8lmY/h8AiT5vZdfyuBkSQbAq6ylmdncYGg0sBoJdqO/VXG4qn7I820CXD3nYe5F10ZavswsJxGvTaWvc6x0LpI9L6b+iqvxRBmwJ6WBneRF+4jvK6KrgKbvaY4dMrgB7iW2Qv4IxrYa4Af63Z/lp8k96FsZz9SqYg5mg7Wg+617qm9oBvlI7yfmIIW5is7buphwAIzNbFu43Hosuu5rtJB6A2936Jpg0UKr72kdjce7smIsZN4t6jT5SrRoBoEtv8A67DvAUL35vLE9C21/RWIraFgsVfKbToeh79lLig2ZabGLHUHcfEEKu+kGsad3Ex6N/f6JVapJ6ffT7ooIyaCco1adR9NvmqxbdRNLHhCQiQpiYKSchJMhR7Twfl6pVANUllPvq5dFi+IUcLSiQxgGu5XI8b/ABIa2W0RnPXRo/VcNxPi1Wu7NVcXdBsPQLFGFcLg6OXLkzvy4X4Rf5s5sdinZW+WkDYbu7lYLEBCkYFekoqkRiiemU7ihak9It9D0WlzoAJ7BXq+MaB5jFiQBqSAB+yzXCxjVZ72EkNvM/X/AIUkrMWeTujVoVM4k39fktbB0qjxDQAOpkgf7W6E9yp+D8tnL6rreG8vOMCIAWWeauEXQwcWzl6XCSy+e/UifU9AOwUrcEXGQ55jebnv/iwegld2/lxuXRKlwMbCyq+cyz5KPOa3LLnnMXvzbAGw9+5WfiuXXN9p9TUalez0eHNYNFlcZ4cx7SAPhH3R9Q0weCL9HkONwsCGiYaJe7X3fzcrErOLbEekzMrveK8LqAGDLewAP0XL8S4WGNzOJ1gDvuCVsxZNxhzYtpkf1Li0NtDbi3U3v6lNVMROu0HTsipNJDtgB9xaPggoMBPmMD5k9AtJlLfiEtEDv9/1UCsipFxOwAB0Gmqiq1idyQev6qBqXRHKFEUMpgxikkkgiatNSlBSCleFSzpJcEMKWm1CjYgaQQCZxRgKN4QNkTqgF/WB1MIuXqLX4pviOytaSXF2giw+aHFU/LIINvlv6bXWxyjw0uo1az2lwBDBadpd9QiTSi2YpJyyo9N4RXw5ADHtK6Sg5sWheBY7HtDrU6tO9iDFxvBXVcu80VqZDKxdeIziDB09VinhpWjTDLb2s9ZLAUQpgLnW8bhsmyyOIc+inoC70VMVfRc+Ds67Fm12BcnhfxOpOMFpHqt3Ccy0aujgDGhSlikuaEssXxZy3M2LFPNpofXsvP8AH4t1Q5n2AswbNG5jcld1zczzE2I1FrfuuGyCHOfJJ9mY9ZA2krdp0qMOpbsycQzcTFhJ3sCgpVrRbWR6q9jqc2taIDd81yVm+Hf0W5GBloMhok7mfkgU76nlA7fUyVAoGmPCGKGUbkKY2MkkkgibDETlHTKllVHSTAClCjYjSGggUJciCAoBtgZl7FyNwgNwFO13AvPq8z9IXjjwvdOXMQBRpt6MaPg0KjUdIUFcijxLlSnUdOS+tlWo8ktdWa55JgixJM3sF2FSsAE+AoSZm5WTc+kWNJK2R8awLDRyZRJFrLyDjPL9Vr3CHEbEW9/7L2Tio36LOw+HbUBzBCntkRUbgeHUuE1xViSGzq/KYHodVcw9V7HZajP/ADaCB817FU4E2dAfco6nAWHUCPRaJZrXRTHFT4Z5pXH9ggT2Go+ei4TiBOaCR1jp8V7FzLgGNpkNAEdF49xXDxVI/dW6aSbKNVHgGnXtLu8DqTaT7tEwomNhofd0VvBcKLjeZ6e5XeJ4Hw6YP+RGu5uT9vitDyK6KI4JOO59GM9CnKZSJjEpkRCYpiBTpJIEe14Xk7B4Ch4uKio4CTm0no1q4nmjmRuKcBTpNpMb7MASfVVeYOY6mLql7ycs+RmzR+qzMw393qqzVCO3yk7YTQpFUFVw/LvHb4qy1/7+vRRaL4ZE+AiEBKMlRlJE2ROXsnBa1h6D6Lxxy9U5cxOZjXdWtPyCo1HSIwdM6rEB3hkgiQCRPXaV5/Q52r06rw5pAm24/ZdLiOY6bSWvcBFo3WNjP6eobPa0m99CPULNBV2ix3LohwXP5c8itI6bAhdbwXGl01Ihjj5e46+kyuXwnLdJxzZw+P5uuvo1WhgaNhCc1H0KLfUjRqY0ALIx3FYFioMZXIESuaxuMkkSoLks4S4FxjiGZpXDnhLq1WzSb7fMk7BdFizYzoEuC8bwjKeZ9UNdq4HX0hXwuK8TNJKT8h8Fg2MnQZWwSfygaucdBC4/j3FvHqkizG+WmP8ASNz3Oqs8yc1HEucykMlGZOxf3PbssSVpxYmvKXZVkzKXjHpDJgkktBnGKYlOUxTIsFJJOgRpsUrqX+VvqtbgPL1XFuii3Kwa1Hfquob+F7Iy/wBRNWJyiP8AmFWaHk9dHn1bEEWHsm0Hr19UdBwAgK3xjgFWjnBbOQ6i+m6zwJASUlLocPFvaWSUDgha/qnLkjRuTQBXacmcRmnkP5THuNx9/guLJWlyxiyzENGzrH6g/JQyRuJG6Z33FeXcPWIzFzC4QHsMGdp6qB/J1ZrQGeDWbsXAh0f7mn7LWq8LdVp21iywXjHULDMR6ZvmFmhN1RdUfZVxfAsa0zTpFkaRUkfOFd4XiMWD/dZDR+aRc+gSw1bEPvUJA6XCv1+IZWZQozlfFCkl6ZFj+IGFjVanVBisVcysrEY/W6UYi3V2HxXEy3KNTr6LiMS7NUd6x8LLrmsPhvqHoY9FyVJm/VbdPxZh1NyaCYICMlCiKvIroFEECIIBDEpikSmKZFsSSSSBHvGLq/09IUMNlYQAC42De/crKxNQ4Ki59Fr69Z/tVTe/6dgtHA8DNU5q5BPiueOmpAHwWtjqQYP9IF/ReXz/ABnZk2wV8/6jbi01ryPG8Dx2p/UzVJOYkPB79lDxSiGVXAC0yPQrT5i4TTdiC+iYBMn/AHTsgx/DHVXNLYmLyurDNByjNcblyif02XHNKvu6MRjoPZFiKWUx7x6LUp8r1XezBPTdUMWxzYa8EObLTPTZaoZYTdRdseXBkxO5qrKxWly3TnEN7Bx/+pH3WZK2+T2TXJ6MPzIClk4iyEeZI9B4LzAGtyu9oWutShxyTfTquC4rTLXSLKh/1p7RBmFhUL5Rc5Vwem8Qx9OLALieM8YYCQIWDW4u5w9oqpkLu/dSWOuyDl+CTE48uSwWCNQy7Tp1RUMFJutjD0YCk5V0RUW+yHiNP+y4f6T9Fwwau/xVLMxw6gj4hcE6mWkg2IJBHQhXaZ8Mp1C8kwUiVHUKAFbNpieSnRKiQgoki1ApJEJkAKEkpSQI9OxnH6oLfO5ua5AER2Cp47mSu05C52V4tmiY9VUxGIq1HDPTJy+11hYvFMTmrDzEAWAdqAuJi02OXG1CxZpxyxk2+zpcNVbUyh0Dv+q0cdhi0AgshtgRuuVw2Iy3zBFiuNzYKUsEm+j2GTLpcqU8no338Q8N7Xgi0adDsqPNlJjzTqSBmDrDqFitqvcQdh1/l01cyLkn9+g2V2LRtTU26o5fxL4lDJ4Y+TQw3IWMc0F1NtIOAczO8B0HQlgk6dYXTYXgbcKxrB5nG736Zj9gOi6vguNGIwtOru5oDuzm+Uj4hZXFaRLksuaUpbekjHhgoq7uzJxdIObBXP4vh3db9U3VHFBRi6LpIx6WEa3UT6qdxGyNwQgKdiomwrFcAVakpcygwCiUPEuTW4gh4d4btHENzA9DEi6nw9GV1fDqFgob3B3EHFSVSPK+OchV8MwVXQ+i4wKrNA7/ABc03af5K5mpTymCvWvxG45T/p24RjpeK3iVI0aA2GtPVxJmNoXnhoBwuuvik5RTZxcsUpNIyaakKs1uGkXbcKs5SZZjfFAJk6ZA2xFJJJAjrv8A1MX/ANyYdEOA0I6rE4qZcHDdWMNwRrblxJ6Cw/VXqdANFhH86rNDTRxyuJVuKOGpOcWmCBG9la8ECTvoFNmTELRHGlyX5dTPItr6GNmqGq3yypXlNUUzMdJyRzU3D5qNYxTcczXahj95j8pt6R3XbVsOKjczSHB1wQQQR2IXjLzlMH2Toeh6H7LoeVOcDgyWPBfQcZLR7THf5NBMX3G+qxZ9Pu8o9mzBqNvjLo6biGBIusqtTXbVGtq02vbdr2hzT2IkfVYeJ4dBhYU67OldnMVKSFrFu/8ATLom8Jup7gMhlEq3hsCTstzC8GB2W5g+GNGgUHIDHwHBTuFBzTzC3B08jb1ntOQbMGmd32G5Cm43+IOFw4c1jvGqiQGUwSA7/U/2QJ6EleV47iNStUL6js9R9ydB0AH+LQFow6dye6XRjz51FVHsie8kxqTck69ye6sNYho0Y7k6n+bKcBdM5omhVMbgQ4SPa+vZXoTEJAnRzTmwYNuyFbzqAd7QkfRQ1ODNOhI+YQWbzHKSkxFBzDDh+/okmOzqyNUJCJrwQCmQVEbjdOUFR9wjJQAEJqhRwhyoAheyRB0KqHy2Nx9loOb+6grtkfQ9CgR334YcTD6b8OTdpNSn3abPA9DB/wDIrqsVhF4xwjir6NVtVhyuY7T6g9QRI9CvdsBi2Ymiyqy7XtB7g7tPcGy5upx1LcvZ1NLl3R2v0YwwN1K3BrXOE6oX4VZLNdFfDUFnc9YoUcBU82Vz4YyCWkkkExF7CStbF4+nhqTqtU5WtHvJ2aBuToAvGOZuP1MZWdVfIGlNkyGMGg6dydz7lo0+FzlfpGbUZVCNe2Y7hszfc6furFHD5R1O5OpPVPQYdTqf58FOBK6pygWhSZUWVPlQAITPNkSCobIAZgsnA2REpkAQYrDh4DDuYB6HqkjL5f6D5lJILCwr7R0P1upnPgKjRrQ4j+W/5U9V0+iYhvElwH83UygpRmPaysl0alAxiExS8QJiUAMVE5sqWUD0AUK9TJfY27Duu2/DHmynhcQadY/2KsAu/wAH/lqdhsexB2XKObPdVKmHj2ZH27hJxUlTBNp2j6nPCWkS11jcWmRsQQoqvCoBJe0AXJNhAuTJ7LxrkT8TamFb4OJ8R9GIpupEl1O42JuyJsJI26IvxB/ECniGijg31Cwj+9UeR5pv4bQRNtyfRZXp430aFqMi9mZ+IHNgxVfJSM0KRhhiPEfoXx8h27lcxSpOmXHuGiYHrsYTUaf8+6sNC0xioqkUSk5O2OFLTadAJWlwXlqviv8AttAYDDqtQhlNptYuOpuPKJN9FsYTlyi2qG+K+oWupy5rQxnmIPlzS5wAvMCw+LsRzCUrr/6Si2oS5ob5gAW4cPaT7QsbuHW2g1UfEuS3HNVZlpsu4hxlrSbhjS2esX0gXSsDlQoq1lq4zgFekJfTMBuYlpDgG6SY0EndZWIHlKkA4KdqjbcKHF1YBG5t8UANTdqepn3aBJJ7oASQBVq1POrviW92qysRU83qArOHxXlPb+BAkW6ToBPU/T+FExuYpUcMYE6Qpn1mttKAHDYSlRC/dGgYkJKJCSgASmLURKFAEbm9LIwzsEyMFAhoW3y7wunUJqYh+SjT9oAw+q7Xw2e65Ow7kLGXY8FwBo1WU61HxGtJzNNTw2CqQCHOzWLREGNhNwIKYwONcVfinCm3wqGFoNeclP2abC4NBdF3VHWAEkuJtZZVfmN4Z4dACjTGkQajrES95mTc6QPgqGJxrnZgTOZ5c8gmHvkw/wBwJj1PVQhFAdhhcUW1abnupxNM3ESPLADWkDMAdYOl1QxnMlUYioXZHjO8ZXMaPLnMNzMyuiAN9gtWhXBo0ahcyl/bYA4tklzYYT5X3gMGoBXLcYfNeqZBl7nSDIOY5rHcXSQHR4DjhxLn06YdTquDcjKZDg8skm9SSDcuy7ndctxzDeC4AGQSRqCRpM5fLvsTGknVVW13NcHNJDmkFpGoIuCPerHMIOIqOrtHl8NjnjRrHugOY0ae3cNGgOlin0Ip4Z9lTfVzVBvcpHEwwneFFg6gaC93oEwLGKdokq2IxIdBCSAKb3eUHpY/b7qTCEe0TYa94uB7yoGaEfyQoAbQmI1W4xzvM4m9mN29Vdw1CLu1VPCATPQQOyvtekMsZ0pUIenzIGSEpkEpZkCCKElJMgY4CUJpSLkCLvC6eatTFrvbq0uGs3aLuFtBqtTHBzRVJyNc4gOBJY+De1NwzAR1P5lkcMxQp1mPc3MGuBLZLZG4ltx7lrcfxRLGeyC59RzvDGVoynKwAdMsG99LC6QzFSQyu24BwQYWkMTXa3xZmjSeQC0BzRnyHV5k5QdLGDNhsCu/CilQoTSaauR8hxkg53wHCo8MbaLRPVYXG6Z8TNlyhzQQIaBI8rgMlhBabBbuP4o9jXNqaVXudkF6kuvAzWcCTMgayB1QYVja9KpTDWtYSXtc7NmYYcREySTBB2veJSA5FwWkahdhmhtMOINRpOW4aYeCHXm7jbUT00zcZRcxxa7UH1HqDuO6koY+tQpgtDg1wNQuByiAYaMwgzLNJm9kxGDi6ugHf6qF1TOWtGifGPBhw1Mz67pYMRLumikIkqu80DawSQ0xJSQANQZXKu/VW8TStIVWbhAF6hUiwVtlVZdJ6uUnpEi4KqkD1VaVJnQRLEopVfxEQqIGTIS5BmSKAClIlCCkUAEHwtnH4kVqTDTY6WiXySZL8jSRJJnOCD2Lfdgly7LkoVG0X1mVB5KrIpMM1JZ55Lf/AI5yyBcw6LgJMDa4ByV/TNbXxQHikDwqMSKbyCWPqgjzGR7A6GZiFkcd4+Gl9R0Or1gczCAQwEFmckfmtIg6ERa5Pi3HKrf7rg8Vny3KHB1OrGj8swYi8agtNjdcVVrl5c9xlxJLidSSZJPvSSA6BtYHDUnvdL3VKzQ502dNMh+a0RmcddtFpYDEUqtWswua1/iOeMpGWs0nPkmwzgmIHtbCW3zcGwPwFFlwXYmsC6bAZaMS11tY83r2WZj4/qneG4jzjK5xylptdzjoQd+yYG9x6lSq0i8uitlZUp5bsdSJc00wYnMCLCPymNSuV445jaLaYAL58zvMHCCfLBMAeztMh0rqMRxSaBecrfEa6nUhgyOe2S2uwETBa7oL5+wXB8Qq5nucJgkkSZMTa6SGykVM02gKAKRrjsYVhAv0WBo82uwTKswdbp0hhVO494VM6qzVPf6q1W4BUbhG4k+w+oWN6wAfN6Egj3JWl2NJvoz6QVum2NU+HogCSo69fZAyRlWSpC6FFRZAkoQ+SgiWWvRtcomKWmEATsTpNKUoAchMSiKjJQMAqTB4kscCCRB21I3He3VRuQsN0CN2hzY9rnOgnylrbzeHhjnhwJOUvzQ0iS0HutPiGLp4hrQ0UjOaPZc5uTw2UqQJAqmQ1zydSahicq5CoFCxszIRQztsPX8OgKYgspvZWLoAq56zaY8LK+Q1ocWtdJ80GJgqBrKIe1wouqPMlxqOzMytaaYMDKCZAeZtaNFh8L5qr0mCm0tytM5XSc0EkTfQE7QqPFuIPrODn5RDcoDAGjLrEDulQWaPMHFjVLpIeTAkgDw2CMrBG9vcDG9ueqCxVigAoHi5HqE0gKoU1NnUfMBVwpmN7KREsDEbNAHcX+aSYWSSGVnr0njn/sNH0o//AKSSWTU/dD+SNWn6n+xwlfQKnukktRnZcf7ChpJJJkS0paaSSQFhIJJIAR0ULtUkkAOVE1JJMCSsoKG/82SSQMio/wDcKLEJ0kCAwiif7XvSSQP0Vh7Ss0tEkkyJHT9pJJJIZ//Z"/>
          <p:cNvSpPr>
            <a:spLocks noChangeAspect="1" noChangeArrowheads="1"/>
          </p:cNvSpPr>
          <p:nvPr/>
        </p:nvSpPr>
        <p:spPr bwMode="auto">
          <a:xfrm>
            <a:off x="63500" y="-1250950"/>
            <a:ext cx="175260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257800" y="28251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Il est d’où 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00" y="5715000"/>
            <a:ext cx="3213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C’est Nicole.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57600" y="5693460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dirty="0" smtClean="0">
                <a:latin typeface="Kristen ITC" pitchFamily="66" charset="0"/>
              </a:rPr>
              <a:t>Elle est de Los Angeles.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9218" name="Picture 2" descr="http://a8.sphotos.ak.fbcdn.net/hphotos-ak-ash2/30613_1380836714933_1052370026_31029555_8350449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50073"/>
            <a:ext cx="2650582" cy="423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t3.gstatic.com/images?q=tbn:ANd9GcSMG88GloHMKWiGD5h0uqYhSIr9IEDWipOCW-RqhNScqcJZiNPId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106" y="950073"/>
            <a:ext cx="4606894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699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033" y="57679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C’est qui 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ISERUUEhIWFBUVFBQUFBQVFBUVFBQVFBQVFBUUFRUXHCYeFxkjGRYUHy8gIycpLCwsFR4xNTAqNSYrLCkBCQoKDgwOFw8PGikfHBwpLCksKSwpLCkpLCwpKSwsKSksLCwsLCosKSksLCwpLCwsLCksKSwsLCwpLCwsKSkpLP/AABEIALsBDQMBIgACEQEDEQH/xAAcAAACAwEBAQEAAAAAAAAAAAADBAIFBgEHAAj/xABAEAABAwEGAwUGBAQGAQUAAAABAAIRAwQFEiExQVFhgQYTInGRMqGxwdHwFEJS4QcVYoIWI3KSwvGyJENjg6L/xAAaAQADAQEBAQAAAAAAAAAAAAABAgMABAUG/8QAJhEAAgICAgICAgIDAAAAAAAAAAECEQMhEjEEQRNRIjIUYSNCcf/aAAwDAQACEQMRAD8A9G/l9T9ZRWWKp+oq4Y1dLU3IFIQpWZw1KZpsRSVwFYYg6kvhTK66sFHv1jHS0r4UlzvUG12qBA1+CSclFWxoxcnSAWuvh0EnOBMdSdhxKpKtQA967xOMNaTni4im38rB6u3yzU61c1OOGPLFHPZvPc8Tks9ed+tYTiqsa4DDIzw8QImNspJJ14DysmVzdnowx8VQp2mvEVKmAkvgglgMSf8A5CNBsGDM75GDlrdbDjxuIxAEg6wdAGNHtEDfQQiXnejvYoCXOPieWwQT+VrdcWs77cUq6g2z+Kp46xENBM4I3I0keg47HRXtjv6GLourKXNOxg5nUEOqcTkCG9TxXL0v0U/BTHizA0Ibz4TMTxJGwzVtt+nB3dMkfrcdSTrHFxj6yqz8Nlk0kmBvHGC/qST8yFaKvchHrSJWd+EOqOcdCAd88i70JPVhTlwyKoe4H/LbjIiR3joDW9MvVJVcOQJxAZ4RAxu3k6AaZCchGyM61YRJIBOftCGDPJoG+evNUbVCJFpa7fgzJlzRLozILtgf1GegMpaveBFBuIyc6juRnwt8tPQKn/EYtPZGZMQB5k5uJ+5Uy1z5cThYDm45aDhvloFlFAbLiyz/AJrjliNNo85By6Nnqi3jeHeAuk5S4eTTn7nO/wBqqq9rJHhkBrYpg5lz35YvODPouGr43NGjKUeZwPk/BbjbNZorhtpIdSnMjE3kHAAejwfVWFwXqHMY7SZH9siW9CT6LMdnq0VWkbU3ejXsPxKNdNQCpgGgr1G8oqNeYHQH0UnEaz1zs/f+OabzLm6E6kc+Pmr4VwvHrkvl2NrifEHOY7pkCOsHovSLprisyZ8QJa4DiN/IrswTv8ZHJlhW0Wjq4lfOKB+FhMU2rpIEFAorhCiSsYFBXxXWuRsKNgAhdK6VwomOSuEKWFRIWMWJtQC5+NCXdVa7dQfYwVOgjzbQCuuEqto2cs3KYFqWoIXuwFJsIDwSlK1lqflcsAs6hAE8FmLVeYeNcnabYspU75tdRlneDm4gAdTH1Wfr2RzoBIa0NIdU/MW5YmsG+JxM8iBovK8vK3PgvR6HjQ/Hk/ZS9ou1Fes4WayZT7dQRk0DMk6BoHThO6NC5mUgS90ke04uOKY0J1pj+keI8ANXrZfdnoAtYCTJgF0Eu2LjHuEgeeazFptz6pHeOaxomGNacIkyYkQTOqim2jooctd8spCWDxHIRAdns0AxTbpnm47cVVtsdRxx1QSTowcBproOZ6AlcqVqbM2NLnn/ANyo4ZcMInLp6papZar83ExMwJPwn1JKrFUKxmrae6zJY0jadOQ36qstV6vqCJMeg5ZbqRsIBk5nnm7/AGiYUSwzpEbnXo3bzJVYpdiNsXYwA+IuxHYa+5SOEH2SY3doCdBA1PVE7wAQ2TxO/VxyHSVAN0mANo0E8J9p3NV/sQK3EBicc9GgbeQ4or2udqcW3l+oz5Zf9pf8W8HwkchqGjTM7lTbb3nUfM9QdETDdWsBBjP2abZ3jM+es8B0C6W4Q6Rm8EN44RqT5mB1KVbaIMxLgIBccUcchAn6hGptcTifllEkZncwDzgSP0rCjl11MLc9XQI4MBxO98BfXI84e8Onevef7Gn/AJOCVL5xAZSAzEcgAMzPACR1cOC+tFpa1rKNOSDDSd4OZ+qShh2663ieBlie8jrSqfOPVbrsRfhFoLScqjiOUkkNPqB6rz8PFJoJ9oyQOGKB8BHVWVyWgtAdOYOIHycyPghdPkBq1R7oXSvgIQLO7E0O4gH1C7WrQvR76OAk98oFRy+ZUU3hMlQG7INKKHpSoSNEPvHrULY+HLveBItqORW5o0axkvQ3PUNFEuQoNjjboCZZZS1FFpCkK4KlbHAOpypU7MEU1Au94FrMQNFdDV8a4C534KxjB9uK7icLZl7sgORFMD3uKyXbC/ntmmx0EiHOA6BoJ4D3n10vbK1YKmL9MkeYJOXUrz/tC7/PpsA0Bed5IOXuAXhftld/Z68NQRT0MbnuzJjKAI8W+n9ybq3TmC6IAGU5k7568dJUbNajSBy9ouPEnhHHOfqla9qec3QJ0aBn5u36Lq2+hdexu1WoCIjLTw5/2j5lJ2m0PcM3PAPAgT0AzUcUH2SXnYx4f9RiR5KT7IYmoY3jPEeUDMhZJI3Yo2sRkzLyzPDMjmhvrv8A+421TRp5ezhHCRJOg008h7lAnry29eHJVTQtMCxpOZM9R+6mCZ0Pp8zmvnt5T1Ch5DPzPuARsWiZe7gY4afBSbi4R5a9P0hBc927j5LrKR19xPwCZAYZr3N9l0feg/ddbWe4SXAc5E+Yn6Lha0e1mTo0fBcOLWY4AZ+h+90aFD4NxBAECNNeJ5knnOy+Y8MMuzOYA4yJJJ9SgsqPIMOnhJGvFTpuY2dyBmdYz15mfggY5Uc4+1mZE+ecD1KtqFQyxo3wN97pVNRJhvMlxPUfQ+isqVXCWcS4RyAED4yhJBTPeuztpx2akf6Y/wBpj5Jyq1IXNSwWekP6GnqRJ95R31Cu6K0jz5PZ00lNtNKVLSRsl6l4vH5U+xHJLssXKIcFSVb0d+kqNG2PJ0KNP2S+aN6LwgKTQk7O5xRy4hAqmEquUGobnSvscJqBYsaNcCcUpY369uRC01YZQqa1XLjMwkTXsScJJfgxL/EDipfzx6g7s88HIpizdnidSnbiRisz7BUbwqPMSrSnSqRqm7PdjGDRF75oUrs6oRaW2eefxABGcEmMUDfIT81h+0J/9QTAypgTrqBx6+i9F/iTRxU2vZnEj11HUFYW9KrA6s+JLamHxSfE0Q1rREE6k8I8l4c1xyyPaxO4IobY2HAunMCBufPl8UtUq4c8UHln6Dc8zopWh5qHcn8zidTqTzzyR7FdhfoJPX3n6Kyaithpvo+sbyASGgHiYJ8yTvyAlCqscTJM7wT74GnVXz7mLW5iB8SVUWu1sYdCfIQkjLk9DOKS2LCzOOh84H3KG+y5xmfvkoVb5dswD1+S+o3i87Dpl71ZRkT5RCi73Hl71N9jLRmemnwT1C9Mo7rT05lK2u1hx4ngEuw6E31QPyg8/sIYqE6CP6tT0J+Sk5h1y9JXPEd4+SqibPjDRJy2ifERw/ddJOROWWTeA2HzXWsbP6jryB48zzRnNgS7cezvHPh96p7EB98SMh6bDcrndZYdBvxy2++KkGEnSPvT74odRkOzd88uAWRgoBkAau24NGnX6lM3eTUrjgHc89AENjQ0F28Ze7NPdn6YbB3+Zz+/JBsB7pd9SaTM/wAjfgEyaUpK77KW0qY4MCfYMl3J6RweyDaAXatlbCkWlAe48UewATZGqTLEF8aR4qTXlMLS+iZZCGSpirxXcYRRmLuCgmnwlHuzRsVotadra5NMeElTsYCap04USoSpC7ThRDFB7CFgn1pYToqC32Sps5aJuagbPJRToWUeSoydSyPdTwuGIh2IdP8AoLzHtNdtZ74psa2m0vz08WLxdZGZMk7nZe9/gxwXmvbu5quN7aLfaJeCYwiQA4kanbqF5/lQqSyL2dviPXBnmdlsTmOglpGQjEJ59Vvrhs7IkD9uSxN8XKG0qbmOdVeT44JkeExDW6Cfkrb+GrrR+KNKo1/dupvd4gfDhIw5nzjqoSxuW7R1qdapmmvazYmnJZW0XczV3p981vr3pgAwsVb7K4mBOf3koNNOisaaKI1KQdkwGN3ENb6lN0rXT4M/te1yauS6cD8VagXRGEeF2EbmCdTkk767MVK1Z72Q1pdIBbBAgZQMokfBdEYxl2ycnJPSI2p4cMhA6AKtPIDzOnp9U7Z+z9emR4sX9J2Cs/5KTqIS3xdLY1Wt6M8Ke5Mn3dBuoVaR689v3WhfYabNPE4+g6pC02WPnH1TKYriV9NwbkNePFTJzyzOp+n3zU3WbDoMzvwHFcbwGm55KtkmiLTAjU6nr9lDfmZjMR+zR55eqM8R1zPIbffNQojU8c0OQeIWnp569PkB8Qrbs/Zy6qwbF4Ecy4Z+5U9MmOpWs7BUDVtLTqKYL/SGj/8AR9yeK5NIlkfFNnrgqqXeJemCj0hxXpvR5q2SD0Kom3xCWLUnYwAypU6aNhQnV4Ws1EjZyo4UtVveMgEezVC7OEbF03omaeSCKKZc9RRNQ5VqgaKNO0lLssjpzzTLWwplBllRSc+Ut3ihWxEZLGHGPCmaoVC8VQeKmy0P3WoFlwbUEpbaTXkGMwHD1CWFYqbLRM+SXJFcR8b/ACR5/ed3OxkBnUK37O3R3NN1R3tPyHJo+p+C0bbOHmIzS18OAEDQZLzoYuL5HqPK5VEz1tOIkKtrXeD5pu1VoOa5Z7QHEcUk6KU0JNu87ZFTN3OO6vWUgpd2EHjsymyjp3WAp1KLQNPdKsKzkphAyHvM+9DjRuymtVBzvYafMwEvRuCM3meQ06ndaAFCrjJbikByZiL8oQ6AkKFGdOiu76oEuy1PwXLtsBGZGnxj/pJzpBcb2UV5WcsY0n8ziPSClg3QcSP3Wj/w++vXl5Hds9loOs6nzJT1uuPCRhZkYhPyqIaV0ZSvQLaYJyxEj0zP3zXov8MLFhY+qR7QDW+Qz+QWDv8AqCraG0aZGGk3C522Mn/MM8BkP7SttZP4lWCl3dmoMq1YDWY2tDW5DxO8RkjUkwu3x1TuR5/lStUj0RtUKJrrlge2rTa9plr2hw8iJR32UcF6Fo4KYm+0FEZaEKvZo0S2MqlRaIuUky2bVBXzqLSqxlRMNceKk8ZVZLC/hmphjmgJQsPFRIWUEHlRK0v4KDbQuPOSQc50p19E5Otl9SvZh3TAtbSs1T7PO1xHon6F2YMy4k8yotJDxlN9otyxSaqetfjWZEpR3acDSVkmwyyQj2zTOhAcWqkp9og/XJN07U07opfZlNPoe7gFRqUA0EhQNQgZKrq3nUDs2+Gc/LdK1aaH5qLTYb8fga475DpJ/ZZ63XyCdVaW6iSXNBicpHrKy1+XI+mPa1EgtEHnroV485zXR7mKMH32wj240lWd3dVh4mFWsdaaRBD8TN2uAJ6OEH4orHvr1GktgNPUpefJUW41s2dKtko1KyBROShUeipOiSSOV6qBjXKhQwVrGa0GBUmoMojHIpkJAbTYWkzGaQvWqyjTni5rehOZ9JVu96xvbS2yWMnSXH4D5ouKYE37NBZ3MHiBGeaoO2Xa8taKVH2jOJ+7ZyhvPnt56Zh97ljcLSfXJK2R2N2J+gzPy++StjxvtiZMq6XYajTwUXB0guJblrAjF9ECk8NEMGEHWNT/AKnalfXjasTxGQAgdTJKDRqBdKWjkk7Z7f8AwqvbvbFgOtF5Z/afE34kdFrqzuC8l/hTeeCvUpTlVZIH9TM/gXL1Vlcbrqxu1Zyz06Bm0bFRLAUatSBSgyV00yDTXYT8PwUmthLG1EFGbXlDYE0OB+SG4SlDVK+NoIQqhuaYSqwNzJQxaWKovi3viAI5qso21wGbpQRKeVRdI3Fa+WNGoVJar9c7JquKnZ+nMwpsupjdAAppovKM5e6Mk+g9xnCSusuqodlr+6aFOmwcE3Nkf4q9sy1K4qm6dstzPB9owtOxoUgwJXNlY+PFCDGQIK+fZgdk86kFB1JCy9CDqAxSeCRvux42gASeHmnb2tHdNDzoDmvOLTflR4c9rKjsyC9gcWzOmIZLzM7Sk4nq+LjeSnZb2m7gMslClRDdlmBf4aCYqA82uTFm7Ys/Plzgj4rmX/DtyYJR/s1HeINRyrKF/wBF5hrxPmm21JQvZFa7JuKEVJzkMuRMdxKQqIBKj3kLWBoLVrQvLu0V5mrXeQfCDhHT95Wp7W9oBTaabD43Db8oO/mdlgQF2YIf7M4s060iTRmrKy0xvociqpz4TV32sgwcwfcutnKP1LBlB12KrCyCrvH7knbbLnI3zSBHeyVv7u2Wd3CqwHyccB9xK97rWMgr85UJa9pGzgfQgr9LPrYs+KtisllSFcxuo4U6yiSF93KtaI8Wyqw55psUGkI1egFBlKBqtZlCtCxpwjMYuOaEajkjyZlFJi9ezBwVY+5xOivKkFLuasnQs4KRdPqSguKzJ7Tcigv7SE7JVjkB+TjXs078ISlW8GtWYtF7vdvCSfaSdSSnWJvshPzIr9TVV+0rW6JX/EjjssyZlWNnrjDBTPGkRj5U5vui/s9/Yt1bWe1zusMdZCKy8Ht0KDx/RWHlNfsbm22ZtSmWnfTzCyd8251KGsybGYGUHeQh0u0jxkSm7RQbaGB45g+Yj9l53l4ZRXJHr+D5cJS4matF4ueYj1j7KW/Ch3tR6K6rXTCUfYoXmc5+z23lvoUs930afssbJ3gSjAwoPplRwlK22TZPGoEqEqNSsAEQNhHVBCoO0PaEUWw2DUPsjh/U77zS9/dqG0gWs8T/AHN5n6LD1q5eS5xJJzJK6cOHluXRy5c3HS7JVaxe4ucSXEySd0J7lxz0ImV6CRwNkgUeigtCOMgszIuLG+UdzcWXRUtlrEFW9nqZpWEiKEbL227L6DqbCd2NPq0LxipUkL0K5bcHUmA5ENaPQAdFTE0nTIZ+VJxPQKF5NhK269mtVA2m/YFTbQJ1CvxRz/PJqqJ1e0OaGe0GLJHNyBwSlbs+RmE6cSElmWzrbxdORT1K8nRmFXU7O5uoTdMyNEHQYykNC3lcqXmlcaDUppkkFzkVzmqOFWFK7XuEgKRud6b5EcfwSe6K0tXwpp512vGyA6i4agrcwfDXYMMXyMygToEX+W1D+VDkN8b9IULlzEmH3dU/ShixP/SU6aEcZfQA0pV72erYW1GHk4f+J/4qr7sjUFOWKzOmW/c7KOf8oOJ0+L/jyqQW01TKTq1US33faWmW0y8cW5nqNVWV6lZutGqP/rf9F884yT2mfWxnGS0wtTRJ1q4Cpbf2spskOeARlG4I2gZrN3h2zLvYafM5e5GOOcukCWSEe2ay1Xm1gJJAhZS+e1ZdLaeQ3dv0Czlptz6hl7ieW3QIOJdePxkty2ck/JvUQjnyokqMqBK6zlbOkrrQuAIjWrAQSkyVKCSptZlCK1sIDnGshNtqylHvTVmp4vL4pWEsLEMRE6fRaayuwiAVRWSl71Z06mYHJBoVm17KX+1p7ut7JPhcfyngeXwW0qWRuy8go1IK3XZK/sQ7l5zA8BO4H5eiaEvTFaNBghFZSlCqkobbdh1VaFuiNpsYlQbZQAmqVoDl15CZMVpdlNXoZ6IRpK1qsCTfUaqcyEsZYWSrDRkmQ0HZcbrojOMBSs6aAd0F3+WsOyh3gnVMUqw4ppCqiDLtaNgu9yOCaxZIFR6RD0gYsrTsp/y5vBdY5MUnotgSRXVbrB2CjSsIadFZVCgFhWuzcUcfVACR/HNnVTtdFxXmHbrtkyyuNOi7HX/MZltPz4u5bRnwW0hZOXSRnP4sXXRpW4vpub/mtFR9MHNr9CSNg4Q714rDucp2i0ue4ue4uc4klxMkk6klDAUxzoXV8ouKxj4ldAXAFNrVjHWtR6bFymxGby/ZBsolRJqkSuBqNSoBYx2jYydRlz+n1VnRpsaMyk+9w5NU6dInMlAxYstcmAE5RdnKrKQhPWaogwFjTcmrNaC1wLTBBBB4EZqtpPTNN6Ux6HdV+isI0cBmPorI0Ad15hZ7zdSqNIMcPotdZL8dUbkcxqPmr45XpkMn479Ghow1MMcCVl3Xq4aoX+InDYq3FnP/ACILs11SiCk6lizVHR7SncFNi/2ndI4Mos+ORd1r5pt3CrzfIqOhunFZRzydTKPYnEOTfGc/8qTdVo2lOziNVMUoOqp22h0aqLbQ6dSlo6fkX0aWkVNxBSVkeYRXuQSLXoN3a6DCFjMJarVPFYwereLW6lL1+0FJjS572ta0S5zjAA4krJ3xaHF8SV5l/ES8KnetpYzgDWuwzAxGZJ49VpKlZGOVym4/Rou3P8YTUxUrFLW5h1YiHu/0DVg56/6d/K3OJMnNfFfBTL2cXQvlwLGJErgC4VILGJNCIxDCboNylBjo6ylx9ERcTFFg1WCcps5JiFEolMfJYBKlSR1Fq+CBiTSmaTku0IjEDFixGpnJKNdkjNOiUx21aeRVjdV4FpBB+9wq+0DI+SFYTkeUIGq1s9GpUm1WhzdCPsJW13aRnCW7JVTLmzlkY5laWqMl2QyNpM4J4Y7RljThCL4VnbWCTkq57AuhOzhlGnR//9k="/>
          <p:cNvSpPr>
            <a:spLocks noChangeAspect="1" noChangeArrowheads="1"/>
          </p:cNvSpPr>
          <p:nvPr/>
        </p:nvSpPr>
        <p:spPr bwMode="auto">
          <a:xfrm>
            <a:off x="63500" y="-862013"/>
            <a:ext cx="256222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2" descr="data:image/jpg;base64,/9j/4AAQSkZJRgABAQAAAQABAAD/2wCEAAkGBhQSERUUEhQWFRUWGBcYFxcYFxUYFhgVGBQVFhgYFxQYHCYeFxkjGRQUHy8gIycpLCwsFx8xNTAqNSYrLCkBCQoKDgwOGg8PGiwkHyQsLCwsLCwsLCwsLCwsLCkpLCwsLCwsLCksKSwsLCwsLCksLCwsLCwsLCwpKSwpLCwsLP/AABEIAREAuQMBIgACEQEDEQH/xAAcAAABBQEBAQAAAAAAAAAAAAAEAQMFBgcCAAj/xABEEAABAwIDBQUHAgQEBAYDAAABAAIRAyEEEjEFQVFhcQYigZGhEzKxwdHh8AdCFCNSchVigvEkkqKyM0NTc4SzFjQ2/8QAGgEAAgMBAQAAAAAAAAAAAAAAAgMBBAUABv/EACwRAAICAgIBAwIFBQEAAAAAAAABAhEDIRIxBCJBURMyBWFxgfAUQlKR0TP/2gAMAwEAAhEDEQA/AGP1P2B7OqKzRZ1j1VFDoW/drdjjEYd7DrFuqwPEUSxxadQSD4LN8HLyhxfsWMsadkrQrZhKMoOsoPCVYspLBVe9B3rb8TJwyooeTDljYXUpyhX04RjtU24L0mTCpGHh8njp9DDUq6NNclUZQcezTjJSVoVehcylzIAmPMC7LeaaaV1Ermcec0cUNi9An3NQ+KByqvmknB7GQT5BnZqpGJp/3LbsObBYVsN8Yin/AHC/it1wrbBeS/EPuRpYR8oN1EowhQ+3NqezbA1KxsmBZWkzQwRlOXGImIx7GGHEAqD2ntYkwx1uSjatQuMkyU25WsHgwxPkjexeLGDt7Z06qTqUmdcBKr1FsJw20nsNj4KS/wDyM8FCpMyB44vtCZYoT3JGlvbIWJ/qNsX2OJLgO6+/itvKpv6kbG9rhi4DvMuPBV/GyfTyJnk5K0YswwVIMfoVHFFUHWXo0yi0TgfmAK5Ka2e+QQniF6/xcv1cSkeV8nH9LK4/ujzUjqS6BjVCYh5qSBIbv4nx3BJ8vPjxR9XfwW/Dx5JvXRyazSYaZPJOCY93z6wm6VBtIWb8ELW2xM5ZPKN9vReel5M37m6sUUGMFQ8Bz16pHUHGJf4D7XTdHFBo75vHuz8eCebjCR3W28vWUp5JPthKKQy7AXm/mZTFfBuOjfKf9kZn425Zm/RI51ph3UFpHpCWER+DqvpPBh9jOhItp0C2vsV2pZi6R3PZZzeW4wbwsidUkWcT4z/0lM0dovo1BUpucx7dHNmRyLd4PDQql5Pj/VWux8JV2fQ1V8CVQ9rYrPUJTnZn9QG4ukWVIbXAOnu1AN7OB4tUdWdJKzMWNxk1L2PQfhsFuRyXrglKGJbBWTYEASpMy8VJwhKRLC9lXEGpIbHYcPY5p3hEpCso8cfO3aDZhoYh7DuNuhQNJ0LR/wBVdiQW1mjk5ZsvR+Ll+pjT9yrkjTJDC14cCpcga7tVA0BKe2ltKKYatjx/N/p4SX+v1M7P4f15xfx3+g1tLa94F+A+qYp1nnXyH5fwUQ+v3uLjeDuHPmVL7PdwJHHd66x5KjKcpvlJ7LyioqorQ/iKb8szFt+Y+kwkw9Isw7nQe+6BHLXoNOtkXVY3KYGY8bfNF4nAxgmF1jmPytfohOIfCujRrR1u7xiB6o5mN5tn/T9So2jhnGJ9m7hmd8rhSDaEDvMA5tAI82nTwUnD7KzT/wCY2erEppwZt1gj4SPghjhGkSI8/nEDxC4pNAMNcWu4aH/l90rjgjENB1894+qjcWCNTPPf90e6rxi+8e6fDVp6IXEAG+78149fNCwkRtPEPpPD2mCCCCPitB2NtkYimHaO/cOe9Z7XpkSdW+o6Izs9tH2NS57rteXM/Pkq2aFq0af4f5LxT4vpmhmovBNtfIldSqR6o7Symy5dLjhV6Ui8uINUXkqRZjPHET2j2WK9B7DvBWC4/CGm8sOoMeq+jnCVj/6m7JFKsKgsHz5i59Fe8LLwk4/IE48inB4aOnqVEYrElxJO78hE16/D/ZR1bSJ6rWjt2xctKkc4cXLjr+WlF4ao57gB9vLehXbm+J+n5wTlCveG+aOwKLjhsK0NEwTGpIP2Ui/F/wDDmmRN50LiLbiNFXtmVIjnx1UtWY8NPs3ETyt4oXIJRIdmGBMtcWDk9zR5EXRU1aYBbFXrAd0BFj5+Chcbg6pdJJJ6DTonMHjatP3mNc3jGU/9MeoRqSBcWTGH2hSqki7H8CIIPX6prH0ARDxb9rxaOv8AQeenRN1KtHERLcrxz7w/1D3h18lwMS6kMtU5qZsHHUcncuf+4K7Bao4ZiHMJp1L8CbSOB4HmnBA10O+P+5MYzDRDZ7ujDvaf6Z4ax5dOMHiSRcXFnDjw/Oi4haExdMtuBb5ceiBkE204T6hSTHR3T7p9072ngeI+nNA4qmWnT4ecoH8DV8lo7L7akCk83/aeI4dR8OissLNMNXIIIO+ftyWh7MrmpSDo0sfqs7KuMj0/4f5POPCXaCAEoXgu2pZpiALrIu2sTv8ACngutA2jS0i8Eqz60ePEWd/rFQJoUnD9r3T4tgD4nwWiKG7S7DbiqOR1oMjrBHzXQlxkmcfOJdDSSbn0E6BC023vvk+SlO1uyv4bEGlmzEO3CFH0KD3gkNJGg6b16KDuNleXYLiDlH91+o/ISYP3gjf4BxMOHd3zAM8uaQ7Kc0Wk633eko/YH3LFsumC7y8twVsweFDrcLeXwCpWwZD+9McrnyF5V52BRdJc9paCSQCCDck6ePoq85UWYKyTb2cY4d4ITGdkGftEKy4WqE5Wul8rDoy/aPZEgyFCYkupuyVBma4GJ/cN46/nMaxisNPVVPtHsIVGFpHQjUHiihkcX+REsakvzKVTqZf5bu80+4d+XWDzFvLqm3uAeDx7rvr5wUJVe5rjTqTmadePMdfj1TxeHt6/FXEym0EvfPr0BGvmPgm63ebzHTTeCkw9fM2TrIB/u/a70hMvOV0i304eCGQUQanioPLhvH1Wr/phjWva9j4vp4mfj81kGOp5XS3Q3U52O257KqJMAnUajmOHOFW8rHzhaHYcjjKjd6/ZdjriyZZ2TvdylNi401KLHzmDgL7x9VKhqyFJmivNypVZEYXYDG80f/BN4BE5UsKLETzzk7bPBKuQllKsQeKFx2Op0m5qjg0GwnedwA1J6IhzlSv1K2W6th/aMn+XMtE3aYvyiF0Um6ZJmP6iVaVXHPfQJcHNaSSIAdEOIG7Qaqu1MYYibDTQDnewXWMduJyx+2IHpr4lR1Wu2d7jzsPEfJehww4xSK82PCgH61AL89ec2RmG9o0gOiON1HDaB+wgeit3ZDYhxPeJIbwlMm+KBgrZZux+HnvRA48Vd6dOVG4HANpNAFgAnKu3RT0Y8/6SqXbLn6Eh/DwvezUI3tzRmHyzqCPij8Pt+jU917T4hS40RY/UpKNxmGkFSftwULXqjehCRmfbHs9PfaO8PXkqXha8EjxH55rUu0G3aABE5jwAlZhj6RFTPlc1pdaRGvDxVnC3VMRmSu0Esqhrz/S71adfEG6JqU56j15oCg3M3Jo4GWHnw+SewtY+6bEbvl+fJPYmPY1iWiBwB9Cg8PLHCOKl3NzSDrcdfuhMNTAqtDtMwk8pAM9JS09NMOS2mfQ3YqgW4OkP6gHRwmCRG77q0tUXswggEQNwG6Bw5aKSaF59OxzOpSZ0uRLlCkg4Shcr0pFhnRCaqUwQQbzqupSVHgAk2A3qbsg+e/1NcRjKoyxByjoBYzzF/FUZ+sLQv1A2q3FYl7wBkHdaf6otPMqjuZ3iAN+usr0Xi/8AmkytlWwdtPqtc/TSnFI8gPqswLYO4m3HXktH/TfFWe3ofkizP0hYVsvONzBstEqk9oO1VanZrHczlMDx09VpeFZIXGP2MHiICQl7lh60ZJiqmLOH9vUfTptJAEjPMzc5dNOqB2DjHVHlr2NN7PYCAbTpY6XWj4vssLjK2Du0nrGpROy+yrWd4saOEAWRypqkgEmnbY3sWiS3fZC9omkCBv8AgrRgMGGuQW28J3wUrjoZyMxqbIe6nUqNe2mGAkAAOe6OAkHSb+ipG0MVVcXAvL2zaWxPhuPit1xGw8wsBB3QB6BQmO7HBw90DwunRko+wpxcvcx0PIdvv8Ueyq1/vd13G8HrvBU72l7N5BYdCq20NdZ1jpmGk8wnRkpIVODgw11J2+CNx3/8wt5ovC4UPgG4neLjxkyhMJhXj3XDwI+G9S+GwryO86fIeqGSJgzXewG0XVKGVxJNM5AY1ZAIB4kTEq4ZlmnYnbTaVP2bWl7pmGXHKToNN/BXzA4t7ruaB0cHeossPJFxkxzD5SpGvS+0QEDa8kleVcYKqx242v7OgWAwXA+A4qx1qmUSss/UjaBMjl8iPnHijxLlNRIM3xlfM/xsPmUA+zjpM36zpyRjmRP9VvBCVhH5qV6aKoqSdj+xC01w137rAn+r8labsTZQo1Q4WzWcDzEg/nFZ92P2eyrtHDU6wmnnzOB0cGNLy0zuOQDxTvZntNXfjKLS4ljqvugDQyIHID4IMuNvaGY8iSpm84CqpZlcQqs3EZb7k5/iirqVFzjZYKtdo4IM40OMC6gMRtaTlB1RVOm9rczDeNDp9l3OwXBIsGFYIlC7YpjLKqzdt4im7vgAcpI+C9iNs1qsBgtvmV3LVUdwJnC4mLFFvykKCrNIbmJuEzh9syNV3KjlCyP7WYIFpWL4wltZ8f1ELZts4jOIWM4w5qjnDe5xHTOU7D2xXldJCmvxtzH0RmGqE/8AmHxH1KYYwOH5+Smi0t5j1+6c9lZa2aZ2G2g2i8Gp3mEgSbgTxZpZbPQcCBp1Gh6L5g2btUsNjYiCNxHArXf067YB8Yd7r/sJ5D3Tz+Kx/JxSjLkWV6laNIhLCaHmvZlVIEK5L0jihcQUprYb0hvaGKAab6LK/wBRqwAba7oA6NEnzJARXbDHvbXIa4gQZANtSFSds4x9R0vcXBogfP4BX8Hi8Zqdgc7iAYdhdO8kknx+vdSVqf8ANjc23l90fsmnYuIiBbrE/IIWtEk8d/lp6LYRWaBhiTSqNqs95jgR+dF7D4unQqGtRecxDsjcpBYXtLTJ0sHGITBMhwPH8+CDY26Jqwbo3HYO2W4jDU6g3tEjg4WcPMFEup5rAwsw7C7XdSeaerHXjg7Qx1+S0XDYwG6z8keMqNHFK42cM2fXpkvphtQjUOJBPJp0BReG7WvjK6g5rv6TE6xxgqXwbwRbxSYqnvgHkfqihRNpvYJVr1XAk0HW4R8jdcVKtRjZ9jFibuA080W3bVMCHNc3kCYKHxO1RUsxhPN5JjpKb6fkmn+X8/cixtCvWdlYwNbvebj/AEge8fJd4fZgp5iTKlMPTyi6idt7SawEuIAFydyRLfRCe9EH2r2qKNF798ZWc3Gw+vgsuoM7o6fMo7tNt84qpa1Nvujj/mPNNbOZLB4j1KuY48I7KeSfOQJnyPcN0/hCJDwdfPceo480mLwpMOF+PhY+kHxTbW7vI/m5E9gLWjo0iDa3qFdv09wTq2JpwPcMlwFoBm/l6qmU6xYYIkcN3Vav+ku1g5xpBsDKToNd1wOCo+Y2oD8dexqlMGAu8qQOCXMshBDZKHrNlOFy5JUPY6rM87W9mKjnGo0zO5Z/tvZ9SiQHtIHGNVuW0HixMQJPXcso7TY6tXeWvb3WGwA0E6lyvePmm5U+gHBJaIISKUbyCfPuj5oQjvRwA9AE/jXRHIAen1lBNrd5g5H4m614FSYA+1QjiUy8wisYz+YevyTFZmnimCyS2A6K7efzErTadCwc3X49VmGx299p4ELWdnXYOipZ+y5h+0J2dtCDBsVY6EPaqliMNNwlwe1n0rG4SYyoa42WmrshpXP+HNao2j2mbvMJnE9pJnLf4eaZcSKYu3NotpNN1inajtM/EvIFqYNh/UeJ+iuPazHnK4ud3j6DkszcLp2GKfqK+aTSpCBSezakN5TfobKMGqLwB70f1CPHcrMuitHsmaYyktOhueh4eK5r7Jn3Y5fm9LRlzQ4e83UcRHxReFqgt4t9R04JDdFlRsixTiztOfyK079JMEQajhGQb+caeXxVQpbOzOAMlpIEjhp3vry1WsdgsDSoUXU2zmzZiDrcQI5WWd5uROPEbBUWqUmVelelZaDojsZii1pLRJF44hRtbbFYiW0df8zSnjibaoV9cxDRp6BBGRdeIhtvGu9k52M5XLug3Ss52tWy91tRxJjMDOu+TvWm49vccSZO4cSbC6zvbGDaKzQbxd53kk3PTktPxJq6K+bG+JW8dUc50mwPw0+KTZ7c1SdwCk9qUA5xcbN3D7LihhsjeZvzWzF2jNnGmB16c1Cd1vzyQ2IMkcvz5hSFVtj5nxsB5XQTacnzKMAP2GyXDr9Fquxx3R0WW9n3j2gb9pWp7AcMoCp5uy5i6DKtCUFVwRUs+E37NVmh1kS3Z4GqB2jjG0xcgKY2riBTplyz3FF2IcSScu5v1RxRDZFbbx/tjDdFXatHhforVW2eBMDSygqlQAkDdqT9lextVop5FsAFC97FOsw5Bld06zReB90RQc5zr3+XgNEbYtIeZjC0tGnP/NG/lcqawtVhJIgPiJOm86cVEP2eRukG8cRrbmncMIMT5hVppNaLMbWmWTDUXNAcCDxDTpHLXirtsHbgcWB5yugw7TfxFtVmVLFEG0/ZSmB2iR0F99tJNvks/PgcixFo23DV8wE6709nVG7Mdr2HuVHAWsdxvbobqz/4vS/rb5rOcJR00TSKhtvb7MPTL6h6De53AKl1ttYqr/xJc+m0mKbQTzkhukARcgythZ2Pw5LX1aYqOaLF9w3eYabBDbbwtMUyHNGWDaN0aLWweOsaVrYfkeR9STS69v8ApntXtIalJkXq2kRYEauMW5qGxmLP9zt5RtJoIMgNbwtflxQWJa0fT7qxixQg7SK+XLKapkexn73mVw6pq53l8AlqukyTYfmiDr4m07h6lWkVGjmq+bcdev2SOZrz18ZgL1G90tY3HjxXWdQbsOmM4n84FaNsAOBI1VF2RgjGYCZAPTd6WWg9n2A94GJH4FVyOy3BUiWA5FO+zRNLn9k4Kc6JfEnkU/tW4mkYECDHE215BQ+x9mZh9vrZXPaezCQbSL2+irmy3Q51PTcePh9VK0T2RWNwENtv1PnIB481nmMpwbaEu9CtW204Wa2Ijwjf6LNdrUsrgBu9TeT4kn0Tsct0JyLRHNpyIHFS2Cw+/gY8OP5wKBw1PWPzVS9AQSLXH1/PFObExXuGMrtDQX2y+V9PVdMwwqgloEi8biORURjK5cMvA38vkQER2arODwxozZtBMAEXPokvH6bQ5ZfVT6Dxs7M3M28e839zfqjKOxi/uscNAfkZ5hSh2S93eaIcNHC9t7XDeE1haha/Nly5Tle3cJtI5EgKjLJKJpQxQnsaZ2deyA7pbmnv8AdxVipPmJ6/REZwqr8id2Wv6KDL5jqkDkqL2s2sGtfLgDBABk+nirFtvaWVsyB15xH1WU7UxQq5nAkhtuGpuY4yfgthmGiPY6ATPjqo7EY2TDb/AF8E7XdNtBw+6jqj7ENsOVp8d6ZBC5MWtP73f6RPwQ1SpPIDQJzJOluZ49V0aXdtr+aJnQvs5wjrH1TuW3j6Wum8JS96OHyRGXfy+CC9hpaLt2Npfy2TzEq47MwQa4xv+Ph5qj9i3OywCbEEAzpE2PX4rSsBSzNJ3kyOqrdstf2hFOhO4ImnQhEUqcgLzqU/2jXn9kSQFgT8PnH+X4/ZV3b+wgQH07PbpG/kra+ANOgGp+gQOIpxmLuvIDgFDVnJ0ULaNIBgbBzmQ7rcEDj9ws47RVAahyxA7ojS2sclom3axio8bzlbpqdSDPDfO4LN8Zh5hdiq7JyLQzgGSbyNL+Vipx2HEA7wR5aKIwdKNL+m7SeB52UxhqmaI1kgjiIPnqnvYlaIjE3e0DeJPkbeakcHgXUGUsSwEgVSCN3FvgYcEPWpD2kjT3fzrbyWjYTAUG7KY3EVadMvbmGZzR3iS5pA1J00RN0kLW2yc2Jh2ua1wu1wBHiNFJ4rs5TqNNgCRrFyOB4qD/S4vfgu/wDte8NPFsg2/wBRd5K7hkBVZY10y1HI/uRQ34N9E+zfu9125zfqNF5WzamDbUbB8DwPEKtf4PV/qb6rNzYGpaNjB5cZR9bpj+2qua/Brg0cSQPkfRZvTqtFCpI7xdAHACD8VolezyTpcAdR8Cs2xez3+2e2+XNbd1+gWouzFekAPdqBc+g67lxh9nPqEhoPWPX6KaGzm7zbhun5lE0sW0d1ovy0HjxTnOloUoW9kYzYIYO+7M7cL+g3pipgNSdBuH5ZTj5iT6/klA4qpmsDc6a+cEJTbYxJIiGiC6RYkAAcBqn20zYaZj+fVK+lc8NB6/VHbOw2YZove++ZIE/m8KbOon+y9CDI3fDf9VpWApBreQ39VUey2BgDmZ+ivYqNbTbIcZFgGScwN3ST7u4DTVKj8hzdaHabGFroe3MYOXMJAsXS3XTcuKr47re8fQfRd1RmAAtJlsAg5Ig5jxncnqVANEBN2xSYw2hFzc8fkFD7eJgNHU9B+c9FP13AAkqFq0Ja5x1d8Pz4BDL/ABQcX7lC7R4eGAcAdeevos/xju+Q7jx3aSD1Wq9p8P8AyyeEn89FmNTBZuepF9x1HL/dRHsOXR6jhP3C5HDeOnFEO2ePfZ1I5wRIHimcI4tIvB3Zp8pupXNadDxFxPOEy6FVZEfwAqOpsaSHvI46SQD55rcFe9mfpVhw6XOfUB3GGjxLRPqFEdmsI12KFZwjKI1tewMfmq1DBlc5/BHBe4VsfZrMPSbTptytaIA/NUU42TTHrkmyEMFqVIJTWcJcSUNl5n0SpINFe7UbQFNh8B53EeRVIOOLjJJPmpPt9Wf7VjQYHe85+6rdeoYBzEyYtxTV8i2dYvaJNpygcNf90Xs3EFw7gjn9/od6r2JIBIuROvHRH0sfAiXQBoLeuqJRsFyonK74HeeD0/PqhWmJe60iGjlvcmcJRzd94y0xfWS7gBfxPgh8TXdVNpyDcBcgfAKVHZ3LQfh6GaL+9pwA4lWDZ+zxIYDYefj4kqAwGIhzW1HNbnIbm3N8SYK57T4j+GxI/h6tw1ri4EFzTplMWiwMb5vKHjydInnx2zWtj4XKJNvkAFK7K29Qrj+U8VskiaZa6JMwRIjkdCsLxfbTE125Kz5p3ljf5eYREEsgkcihMDturRqCrScWVBbMwASA0ANLR3SOoMpqxaFSy2z6Oq4ttNrqlUimxo1cRDWjeXcZKTZe1aOIZ7ShUbUbMS0yJGoO8HkV89bU7UYnEADEVX1Q2coNgCf3Q2A4jnKkOxe0q7cSX0ahpthz67oGTJMklnuDcAYETNhKlwpWyFkt0bftCsJhxDWtGZziQAAN5JsB+bklR7KlKaTmvaR3XNIc0xwIsbhYNt/tbUxVV7nOcacjIwkhsAgguZPeJ1M3vrZddne29fBF3socx8k03ZvZ5ifea1sZDFteu5Csbq32F9VXRq23MNna7mJHXesyx2BdSeYiJ8inNpfqJiK7TdtIAiW0x3iJkkPcSQIPomMN2oaWlteXRdr4zE3u13PnvS3jaGrIno97Jrx3h66eKH9hUpSRLm+ERwcPnCFo7UDzVdYNYJG4wTAtqu6e1wfccD/lMA/T1U00RaZKbEx4zywxyJBiRoY/bzWpbLxGZjSN/wBN6xRtcZw4NLXAg6Q0/Ra32drH2LHaggmOpS/cN9FmYV5xXNE26ruFJAHXahvZ/l0dVCFyKKCRm/6i4aKrH7gSCOZAg+ip9YabuC1PtVgG1GnMJ/OO5ZljsMGEsGu4fAWRxYMloCw+ALnTIAnn6DVWLCbLo0m5ntLnG/e+nDqo7DMFES/vPOgmQ36keiaxW1ATeSetvFFTkwNR7CcdtQHdbcBoB4KLq7Wdo0RzI+X2Q+LxReSBYb/wpilTuLJkYfImU/glNjmm7EUv4lxFIv77pM5eo90TaRop/tts+iccRh5IexryDMZodOVztRlaLbrqt02tkZwcsgOjXLMujnCun6iuwr/4Wpg2FgdTgPAcAWsbTDNblwaQOkBF1JAXaKrj8KaVT2biJAabSRDhITFGsDB/PuvFtiZJc7VxMm9tU9oOCaAcGpJNvzgOJup3azhhqAwwH8x8PrmNP6ac8umkkEtqQmezVLKHYqoP5dK7RcZqxuxoNoIlpsZBLXQQHKMdULy57rueSSRAF+A0AjQbhCW/VKvZBdIYc4TF154EaLtlyTzien3lJVFwPHwH+6YCDZIuCQdZELoVGmzhB4jTgZbutw8k7UahXtkngNfRC0SmNnDn9pzCJsbzaLG69hGOzFt53zbwHmmBX7wy2E2/PEKQweMyyT3jePM/ZBLSGQ2xhjnB4EnUW3jpxGi2rsrTLcPTadw9SS7yErK8Bs7PUY4j90nh5/mi1/YbIYOiqyfqLSXpJ6jYBPIemU4XLjkcV0LCfqlMSoYRVe3G1W0aLpdD3ghgGpMajhE6nkswoYlx7ziS6IBOscSeJ4q0/qVjw6s2n/6bZJ/zPgx5AearFGnIuINlZhDRWnN8gaq4lwk/YIeq2SpB2HIv9PkmxSTaE2wMUk62mJ8E81oCWByUgnnDu+avWE2hg6+y6WGyZazHBpfDczXOc5+YOJBIeA4R14BUd1JWTsF2lw+BrVXYmlnZUZlnKHgGZuw6yLT9UL+SUVvFYQMeWkmQ6DrNr6bl2zCF7gxgJc4wNYni7fA1PIFF7dwBZiKhbT9nSc9xpADuezPeGRw7rhDhojMB/wANh3Ygke1qSyiN43OqRB03aaWN4XSlq0clsa7QYprAzD0j/LoAibd+qbOdIJBgl28gFz4gEBRoEDoFw8G3Mi53mZ+67qNMXO5TFUqObsWk2GhcZJcd0R9fmniyAuKe/r9kRA1UCBc2f3GN4+CPraICuw73GItYfHeuOA6vv2GiKwj2zcj1PwQ4Mz4CVwJCCSsOLpl12bWEtAIMaR9CVpfZ5xLBII6rIOyw9pULTui45rYNisLWgKi41IvJ8o2T7Skc5NtcvEogTmo5MZl29yZzIWEZB2x//dq/3D/tCFb+384JF5Xo9FGX3MZO9IzevLyIERyHqanw+a8vLiB1m5dVdPL4ry8uONZ7X/8A89gv/j//AFuVG7Vf+FgP/Y+bEi8lPuP89g/kg6mrfH/tKSp+ei8vJwA5T0/OK5w+ni74ry8uOOMT7p6KNqe54/ReXlxwxT0P9w+C8Ui8hJJz9P8A/wAZ/wDp+a2fZugXl5VMn3F7H9iJMJXLy8hJGau9DLy8hCP/2Q=="/>
          <p:cNvSpPr>
            <a:spLocks noChangeAspect="1" noChangeArrowheads="1"/>
          </p:cNvSpPr>
          <p:nvPr/>
        </p:nvSpPr>
        <p:spPr bwMode="auto">
          <a:xfrm>
            <a:off x="63500" y="-1250950"/>
            <a:ext cx="176212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 descr="data:image/jpg;base64,/9j/4AAQSkZJRgABAQAAAQABAAD/2wCEAAkGBhQSEBUUEhQVFBUWFBUVFBQUFxUVFxUUFBYVFBQUFxUXHCYeFxkjGRQUHy8gIycpLCwsFh4xNTAqNSYrLCkBCQoKDgwOGg8PGiwcHBwsKSwqKSwpLCksLCksLCksKSwpKSkpLCkpLCksLCwsKSkpKSkpLCwpLCwpKSksKSwsKf/AABEIAREAuAMBIgACEQEDEQH/xAAcAAABBQEBAQAAAAAAAAAAAAACAAEDBAUGBwj/xAA9EAABAwIEBAMGBQMDAwUAAAABAAIRAyEEEjFBBQZRYRMicTKBkaGxwQdC0eHwFCNSYnLxFTOCFjVTorL/xAAaAQACAwEBAAAAAAAAAAAAAAAAAQIDBAUG/8QAKBEAAgIBBAIABQUAAAAAAAAAAAECEQMEEiExIkEFExQyUWFxcpHw/9oADAMBAAIRAxEAPwC1zBylSxbM7ImJa8fdeZcU4RUw78tQR0Ox9F2/AeOuoOg3YdR9wus4nwiji6MwHNIsdwVzoT9r+juZ9PLTSp8xfTPDnKErZ5j4C/C1MrrtPsu6j9VjBaYtNWiocKxTCiYFYYENjSGemYiqhRtcgb4Y9RVnlWHlQNYXGAJJ0CaISACNXqfAqx/IR6yFM/l6oATAIAmQR8wbhFkbRkvUS2jwBzyMpEEayLRrInr9VXxvA3suPMLAkbHoRqErQnyZjkKsYjCOZGZsA6HUH3qBSIMEoZTlCmRYSjKOUBKZFiCYp00oEMUkxSTIHo7V0PLHGzSeGuPkdY9j1XOtUzVyFJxdo93kxRywcJeztubOBNr0S3qJYeh2XidagWPLXagkH3L3bhWJ8TCNJ1Aj4LynnvBhmLJGjwHe/RbIOpcdM8gouMnB+mYFNWWBQMCnVpegXkJmhASrFDDF2gt12QF+2DRwud0LawXDabYIaHPAk3Jt1GgKr0MI5skCxBu6ATGhHQT8fmsxuIcH+X2gACL3AsMpG8FFNmPJkTfB0GOrYim3PTY17ddZyjqWwCFYwPGw+fFpta6JFoObs6YcPfPqshnHq9Eg1aby2ZDocCBab7H9Fq1zSezM0i4nzCJB6kQ3fUhJ/qVrnojxPFWN82QFmbLmbLS12pDhBg6X3ULMrnB9J5h3tNfHydpboVkYjPQLvzU3iHt1EbOE/wA+0WDxTcxZmsQTTfuD/i7rv3RttWg3U6Ze4qx7NcpB1FgPeJssTE05cS3Q31mN1JX4k4+SodLtdAMHbsQVVpZjfMLTaYN9YGinFUJz54I3FArNVgAuDtcaGe2yhfTgwpE00wUBRkoCmKQkJRJimJoaEkkkET0ZqkCu1sC0MkahWOA8GdXqC3kHtH7LjpNuke4+fCMHN8JHUcCpFmDE7yfivNfxDqB2KAH5WX969O4zj2UaRJIDGD6bLxTiOPNas+ofzG3YbBbIry49HlFL5k5T/LIWNUoNkzQiIVxoqiNtMkgASSYAG56LVFfwmQ1ocRAc+0A7U22gum28+5U8JXySR7Z8oP8AiD7Th3ItOwlXmkBrYnyiQeheXXaNjlAM66DSZDLmbSJRWd7NTyudMB0E9iR9tR8lmY/h8AiT5vZdfyuBkSQbAq6ylmdncYGg0sBoJdqO/VXG4qn7I820CXD3nYe5F10ZavswsJxGvTaWvc6x0LpI9L6b+iqvxRBmwJ6WBneRF+4jvK6KrgKbvaY4dMrgB7iW2Qv4IxrYa4Af63Z/lp8k96FsZz9SqYg5mg7Wg+617qm9oBvlI7yfmIIW5is7buphwAIzNbFu43Hosuu5rtJB6A2936Jpg0UKr72kdjce7smIsZN4t6jT5SrRoBoEtv8A67DvAUL35vLE9C21/RWIraFgsVfKbToeh79lLig2ZabGLHUHcfEEKu+kGsad3Ex6N/f6JVapJ6ffT7ooIyaCco1adR9NvmqxbdRNLHhCQiQpiYKSchJMhR7Twfl6pVANUllPvq5dFi+IUcLSiQxgGu5XI8b/ABIa2W0RnPXRo/VcNxPi1Wu7NVcXdBsPQLFGFcLg6OXLkzvy4X4Rf5s5sdinZW+WkDYbu7lYLEBCkYFekoqkRiiemU7ihak9It9D0WlzoAJ7BXq+MaB5jFiQBqSAB+yzXCxjVZ72EkNvM/X/AIUkrMWeTujVoVM4k39fktbB0qjxDQAOpkgf7W6E9yp+D8tnL6rreG8vOMCIAWWeauEXQwcWzl6XCSy+e/UifU9AOwUrcEXGQ55jebnv/iwegld2/lxuXRKlwMbCyq+cyz5KPOa3LLnnMXvzbAGw9+5WfiuXXN9p9TUalez0eHNYNFlcZ4cx7SAPhH3R9Q0weCL9HkONwsCGiYaJe7X3fzcrErOLbEekzMrveK8LqAGDLewAP0XL8S4WGNzOJ1gDvuCVsxZNxhzYtpkf1Li0NtDbi3U3v6lNVMROu0HTsipNJDtgB9xaPggoMBPmMD5k9AtJlLfiEtEDv9/1UCsipFxOwAB0Gmqiq1idyQev6qBqXRHKFEUMpgxikkkgiatNSlBSCleFSzpJcEMKWm1CjYgaQQCZxRgKN4QNkTqgF/WB1MIuXqLX4pviOytaSXF2giw+aHFU/LIINvlv6bXWxyjw0uo1az2lwBDBadpd9QiTSi2YpJyyo9N4RXw5ADHtK6Sg5sWheBY7HtDrU6tO9iDFxvBXVcu80VqZDKxdeIziDB09VinhpWjTDLb2s9ZLAUQpgLnW8bhsmyyOIc+inoC70VMVfRc+Ds67Fm12BcnhfxOpOMFpHqt3Ccy0aujgDGhSlikuaEssXxZy3M2LFPNpofXsvP8AH4t1Q5n2AswbNG5jcld1zczzE2I1FrfuuGyCHOfJJ9mY9ZA2krdp0qMOpbsycQzcTFhJ3sCgpVrRbWR6q9jqc2taIDd81yVm+Hf0W5GBloMhok7mfkgU76nlA7fUyVAoGmPCGKGUbkKY2MkkkgibDETlHTKllVHSTAClCjYjSGggUJciCAoBtgZl7FyNwgNwFO13AvPq8z9IXjjwvdOXMQBRpt6MaPg0KjUdIUFcijxLlSnUdOS+tlWo8ktdWa55JgixJM3sF2FSsAE+AoSZm5WTc+kWNJK2R8awLDRyZRJFrLyDjPL9Vr3CHEbEW9/7L2Tio36LOw+HbUBzBCntkRUbgeHUuE1xViSGzq/KYHodVcw9V7HZajP/ADaCB817FU4E2dAfco6nAWHUCPRaJZrXRTHFT4Z5pXH9ggT2Go+ei4TiBOaCR1jp8V7FzLgGNpkNAEdF49xXDxVI/dW6aSbKNVHgGnXtLu8DqTaT7tEwomNhofd0VvBcKLjeZ6e5XeJ4Hw6YP+RGu5uT9vitDyK6KI4JOO59GM9CnKZSJjEpkRCYpiBTpJIEe14Xk7B4Ch4uKio4CTm0no1q4nmjmRuKcBTpNpMb7MASfVVeYOY6mLql7ycs+RmzR+qzMw393qqzVCO3yk7YTQpFUFVw/LvHb4qy1/7+vRRaL4ZE+AiEBKMlRlJE2ROXsnBa1h6D6Lxxy9U5cxOZjXdWtPyCo1HSIwdM6rEB3hkgiQCRPXaV5/Q52r06rw5pAm24/ZdLiOY6bSWvcBFo3WNjP6eobPa0m99CPULNBV2ix3LohwXP5c8itI6bAhdbwXGl01Ihjj5e46+kyuXwnLdJxzZw+P5uuvo1WhgaNhCc1H0KLfUjRqY0ALIx3FYFioMZXIESuaxuMkkSoLks4S4FxjiGZpXDnhLq1WzSb7fMk7BdFizYzoEuC8bwjKeZ9UNdq4HX0hXwuK8TNJKT8h8Fg2MnQZWwSfygaucdBC4/j3FvHqkizG+WmP8ASNz3Oqs8yc1HEucykMlGZOxf3PbssSVpxYmvKXZVkzKXjHpDJgkktBnGKYlOUxTIsFJJOgRpsUrqX+VvqtbgPL1XFuii3Kwa1Hfquob+F7Iy/wBRNWJyiP8AmFWaHk9dHn1bEEWHsm0Hr19UdBwAgK3xjgFWjnBbOQ6i+m6zwJASUlLocPFvaWSUDgha/qnLkjRuTQBXacmcRmnkP5THuNx9/guLJWlyxiyzENGzrH6g/JQyRuJG6Z33FeXcPWIzFzC4QHsMGdp6qB/J1ZrQGeDWbsXAh0f7mn7LWq8LdVp21iywXjHULDMR6ZvmFmhN1RdUfZVxfAsa0zTpFkaRUkfOFd4XiMWD/dZDR+aRc+gSw1bEPvUJA6XCv1+IZWZQozlfFCkl6ZFj+IGFjVanVBisVcysrEY/W6UYi3V2HxXEy3KNTr6LiMS7NUd6x8LLrmsPhvqHoY9FyVJm/VbdPxZh1NyaCYICMlCiKvIroFEECIIBDEpikSmKZFsSSSSBHvGLq/09IUMNlYQAC42De/crKxNQ4Ki59Fr69Z/tVTe/6dgtHA8DNU5q5BPiueOmpAHwWtjqQYP9IF/ReXz/ABnZk2wV8/6jbi01ryPG8Dx2p/UzVJOYkPB79lDxSiGVXAC0yPQrT5i4TTdiC+iYBMn/AHTsgx/DHVXNLYmLyurDNByjNcblyif02XHNKvu6MRjoPZFiKWUx7x6LUp8r1XezBPTdUMWxzYa8EObLTPTZaoZYTdRdseXBkxO5qrKxWly3TnEN7Bx/+pH3WZK2+T2TXJ6MPzIClk4iyEeZI9B4LzAGtyu9oWutShxyTfTquC4rTLXSLKh/1p7RBmFhUL5Rc5Vwem8Qx9OLALieM8YYCQIWDW4u5w9oqpkLu/dSWOuyDl+CTE48uSwWCNQy7Tp1RUMFJutjD0YCk5V0RUW+yHiNP+y4f6T9Fwwau/xVLMxw6gj4hcE6mWkg2IJBHQhXaZ8Mp1C8kwUiVHUKAFbNpieSnRKiQgoki1ApJEJkAKEkpSQI9OxnH6oLfO5ua5AER2Cp47mSu05C52V4tmiY9VUxGIq1HDPTJy+11hYvFMTmrDzEAWAdqAuJi02OXG1CxZpxyxk2+zpcNVbUyh0Dv+q0cdhi0AgshtgRuuVw2Iy3zBFiuNzYKUsEm+j2GTLpcqU8no338Q8N7Xgi0adDsqPNlJjzTqSBmDrDqFitqvcQdh1/l01cyLkn9+g2V2LRtTU26o5fxL4lDJ4Y+TQw3IWMc0F1NtIOAczO8B0HQlgk6dYXTYXgbcKxrB5nG736Zj9gOi6vguNGIwtOru5oDuzm+Uj4hZXFaRLksuaUpbekjHhgoq7uzJxdIObBXP4vh3db9U3VHFBRi6LpIx6WEa3UT6qdxGyNwQgKdiomwrFcAVakpcygwCiUPEuTW4gh4d4btHENzA9DEi6nw9GV1fDqFgob3B3EHFSVSPK+OchV8MwVXQ+i4wKrNA7/ABc03af5K5mpTymCvWvxG45T/p24RjpeK3iVI0aA2GtPVxJmNoXnhoBwuuvik5RTZxcsUpNIyaakKs1uGkXbcKs5SZZjfFAJk6ZA2xFJJJAjrv8A1MX/ANyYdEOA0I6rE4qZcHDdWMNwRrblxJ6Cw/VXqdANFhH86rNDTRxyuJVuKOGpOcWmCBG9la8ECTvoFNmTELRHGlyX5dTPItr6GNmqGq3yypXlNUUzMdJyRzU3D5qNYxTcczXahj95j8pt6R3XbVsOKjczSHB1wQQQR2IXjLzlMH2Toeh6H7LoeVOcDgyWPBfQcZLR7THf5NBMX3G+qxZ9Pu8o9mzBqNvjLo6biGBIusqtTXbVGtq02vbdr2hzT2IkfVYeJ4dBhYU67OldnMVKSFrFu/8ATLom8Jup7gMhlEq3hsCTstzC8GB2W5g+GNGgUHIDHwHBTuFBzTzC3B08jb1ntOQbMGmd32G5Cm43+IOFw4c1jvGqiQGUwSA7/U/2QJ6EleV47iNStUL6js9R9ydB0AH+LQFow6dye6XRjz51FVHsie8kxqTck69ye6sNYho0Y7k6n+bKcBdM5omhVMbgQ4SPa+vZXoTEJAnRzTmwYNuyFbzqAd7QkfRQ1ODNOhI+YQWbzHKSkxFBzDDh+/okmOzqyNUJCJrwQCmQVEbjdOUFR9wjJQAEJqhRwhyoAheyRB0KqHy2Nx9loOb+6grtkfQ9CgR334YcTD6b8OTdpNSn3abPA9DB/wDIrqsVhF4xwjir6NVtVhyuY7T6g9QRI9CvdsBi2Ymiyqy7XtB7g7tPcGy5upx1LcvZ1NLl3R2v0YwwN1K3BrXOE6oX4VZLNdFfDUFnc9YoUcBU82Vz4YyCWkkkExF7CStbF4+nhqTqtU5WtHvJ2aBuToAvGOZuP1MZWdVfIGlNkyGMGg6dydz7lo0+FzlfpGbUZVCNe2Y7hszfc6furFHD5R1O5OpPVPQYdTqf58FOBK6pygWhSZUWVPlQAITPNkSCobIAZgsnA2REpkAQYrDh4DDuYB6HqkjL5f6D5lJILCwr7R0P1upnPgKjRrQ4j+W/5U9V0+iYhvElwH83UygpRmPaysl0alAxiExS8QJiUAMVE5sqWUD0AUK9TJfY27Duu2/DHmynhcQadY/2KsAu/wAH/lqdhsexB2XKObPdVKmHj2ZH27hJxUlTBNp2j6nPCWkS11jcWmRsQQoqvCoBJe0AXJNhAuTJ7LxrkT8TamFb4OJ8R9GIpupEl1O42JuyJsJI26IvxB/ECniGijg31Cwj+9UeR5pv4bQRNtyfRZXp430aFqMi9mZ+IHNgxVfJSM0KRhhiPEfoXx8h27lcxSpOmXHuGiYHrsYTUaf8+6sNC0xioqkUSk5O2OFLTadAJWlwXlqviv8AttAYDDqtQhlNptYuOpuPKJN9FsYTlyi2qG+K+oWupy5rQxnmIPlzS5wAvMCw+LsRzCUrr/6Si2oS5ob5gAW4cPaT7QsbuHW2g1UfEuS3HNVZlpsu4hxlrSbhjS2esX0gXSsDlQoq1lq4zgFekJfTMBuYlpDgG6SY0EndZWIHlKkA4KdqjbcKHF1YBG5t8UANTdqepn3aBJJ7oASQBVq1POrviW92qysRU83qArOHxXlPb+BAkW6ToBPU/T+FExuYpUcMYE6Qpn1mttKAHDYSlRC/dGgYkJKJCSgASmLURKFAEbm9LIwzsEyMFAhoW3y7wunUJqYh+SjT9oAw+q7Xw2e65Ow7kLGXY8FwBo1WU61HxGtJzNNTw2CqQCHOzWLREGNhNwIKYwONcVfinCm3wqGFoNeclP2abC4NBdF3VHWAEkuJtZZVfmN4Z4dACjTGkQajrES95mTc6QPgqGJxrnZgTOZ5c8gmHvkw/wBwJj1PVQhFAdhhcUW1abnupxNM3ESPLADWkDMAdYOl1QxnMlUYioXZHjO8ZXMaPLnMNzMyuiAN9gtWhXBo0ahcyl/bYA4tklzYYT5X3gMGoBXLcYfNeqZBl7nSDIOY5rHcXSQHR4DjhxLn06YdTquDcjKZDg8skm9SSDcuy7ndctxzDeC4AGQSRqCRpM5fLvsTGknVVW13NcHNJDmkFpGoIuCPerHMIOIqOrtHl8NjnjRrHugOY0ae3cNGgOlin0Ip4Z9lTfVzVBvcpHEwwneFFg6gaC93oEwLGKdokq2IxIdBCSAKb3eUHpY/b7qTCEe0TYa94uB7yoGaEfyQoAbQmI1W4xzvM4m9mN29Vdw1CLu1VPCATPQQOyvtekMsZ0pUIenzIGSEpkEpZkCCKElJMgY4CUJpSLkCLvC6eatTFrvbq0uGs3aLuFtBqtTHBzRVJyNc4gOBJY+De1NwzAR1P5lkcMxQp1mPc3MGuBLZLZG4ltx7lrcfxRLGeyC59RzvDGVoynKwAdMsG99LC6QzFSQyu24BwQYWkMTXa3xZmjSeQC0BzRnyHV5k5QdLGDNhsCu/CilQoTSaauR8hxkg53wHCo8MbaLRPVYXG6Z8TNlyhzQQIaBI8rgMlhBabBbuP4o9jXNqaVXudkF6kuvAzWcCTMgayB1QYVja9KpTDWtYSXtc7NmYYcREySTBB2veJSA5FwWkahdhmhtMOINRpOW4aYeCHXm7jbUT00zcZRcxxa7UH1HqDuO6koY+tQpgtDg1wNQuByiAYaMwgzLNJm9kxGDi6ugHf6qF1TOWtGifGPBhw1Mz67pYMRLumikIkqu80DawSQ0xJSQANQZXKu/VW8TStIVWbhAF6hUiwVtlVZdJ6uUnpEi4KqkD1VaVJnQRLEopVfxEQqIGTIS5BmSKAClIlCCkUAEHwtnH4kVqTDTY6WiXySZL8jSRJJnOCD2Lfdgly7LkoVG0X1mVB5KrIpMM1JZ55Lf/AI5yyBcw6LgJMDa4ByV/TNbXxQHikDwqMSKbyCWPqgjzGR7A6GZiFkcd4+Gl9R0Or1gczCAQwEFmckfmtIg6ERa5Pi3HKrf7rg8Vny3KHB1OrGj8swYi8agtNjdcVVrl5c9xlxJLidSSZJPvSSA6BtYHDUnvdL3VKzQ502dNMh+a0RmcddtFpYDEUqtWswua1/iOeMpGWs0nPkmwzgmIHtbCW3zcGwPwFFlwXYmsC6bAZaMS11tY83r2WZj4/qneG4jzjK5xylptdzjoQd+yYG9x6lSq0i8uitlZUp5bsdSJc00wYnMCLCPymNSuV445jaLaYAL58zvMHCCfLBMAeztMh0rqMRxSaBecrfEa6nUhgyOe2S2uwETBa7oL5+wXB8Qq5nucJgkkSZMTa6SGykVM02gKAKRrjsYVhAv0WBo82uwTKswdbp0hhVO494VM6qzVPf6q1W4BUbhG4k+w+oWN6wAfN6Egj3JWl2NJvoz6QVum2NU+HogCSo69fZAyRlWSpC6FFRZAkoQ+SgiWWvRtcomKWmEATsTpNKUoAchMSiKjJQMAqTB4kscCCRB21I3He3VRuQsN0CN2hzY9rnOgnylrbzeHhjnhwJOUvzQ0iS0HutPiGLp4hrQ0UjOaPZc5uTw2UqQJAqmQ1zydSahicq5CoFCxszIRQztsPX8OgKYgspvZWLoAq56zaY8LK+Q1ocWtdJ80GJgqBrKIe1wouqPMlxqOzMytaaYMDKCZAeZtaNFh8L5qr0mCm0tytM5XSc0EkTfQE7QqPFuIPrODn5RDcoDAGjLrEDulQWaPMHFjVLpIeTAkgDw2CMrBG9vcDG9ueqCxVigAoHi5HqE0gKoU1NnUfMBVwpmN7KREsDEbNAHcX+aSYWSSGVnr0njn/sNH0o//AKSSWTU/dD+SNWn6n+xwlfQKnukktRnZcf7ChpJJJkS0paaSSQFhIJJIAR0ULtUkkAOVE1JJMCSsoKG/82SSQMio/wDcKLEJ0kCAwiif7XvSSQP0Vh7Ss0tEkkyJHT9pJJJIZ//Z"/>
          <p:cNvSpPr>
            <a:spLocks noChangeAspect="1" noChangeArrowheads="1"/>
          </p:cNvSpPr>
          <p:nvPr/>
        </p:nvSpPr>
        <p:spPr bwMode="auto">
          <a:xfrm>
            <a:off x="63500" y="-1250950"/>
            <a:ext cx="175260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191000" y="28251"/>
            <a:ext cx="49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Il/elle est d’où ?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1" name="Picture 2" descr="http://a6.sphotos.ak.fbcdn.net/hphotos-ak-snc7/317069_10150836174285526_844855525_20850434_1733254753_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30" t="31389" r="13519" b="1"/>
          <a:stretch/>
        </p:blipFill>
        <p:spPr bwMode="auto">
          <a:xfrm>
            <a:off x="344642" y="1752600"/>
            <a:ext cx="3369734" cy="418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a8.sphotos.ak.fbcdn.net/hphotos-ak-ash2/30613_1380836714933_1052370026_31029555_8350449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00200"/>
            <a:ext cx="2650582" cy="423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183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blonde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blond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2400" t="2410" r="5600"/>
          <a:stretch>
            <a:fillRect/>
          </a:stretch>
        </p:blipFill>
        <p:spPr bwMode="auto">
          <a:xfrm>
            <a:off x="228600" y="1981200"/>
            <a:ext cx="34290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1551" r="17009"/>
          <a:stretch>
            <a:fillRect/>
          </a:stretch>
        </p:blipFill>
        <p:spPr bwMode="auto">
          <a:xfrm>
            <a:off x="5486400" y="1905000"/>
            <a:ext cx="32004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brune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brun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05000"/>
            <a:ext cx="2590800" cy="3173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b="5476"/>
          <a:stretch>
            <a:fillRect/>
          </a:stretch>
        </p:blipFill>
        <p:spPr bwMode="auto">
          <a:xfrm>
            <a:off x="6172200" y="1905000"/>
            <a:ext cx="24479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329</Words>
  <Application>Microsoft Office PowerPoint</Application>
  <PresentationFormat>On-screen Show (4:3)</PresentationFormat>
  <Paragraphs>85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Danielle</dc:creator>
  <cp:lastModifiedBy>Danielle Berndt</cp:lastModifiedBy>
  <cp:revision>18</cp:revision>
  <dcterms:created xsi:type="dcterms:W3CDTF">2010-11-01T00:59:05Z</dcterms:created>
  <dcterms:modified xsi:type="dcterms:W3CDTF">2011-10-18T12:31:48Z</dcterms:modified>
</cp:coreProperties>
</file>